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3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3AD-66B0-4D46-9112-1A85B4DED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5AD31-BF29-D24C-B1CA-A3797D93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AE0D-EE84-F84A-85E2-21D0487E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3DE1-22D7-494D-906D-F4C7410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B861-037D-CF46-B270-00A63D5D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4193-DEA5-6E47-A85D-DF3B8F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7C251-3A5C-934C-B25F-34091609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26D5-75C1-C442-A322-F9512B8D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CA95-6552-DD43-912B-5FA8223C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B1EE-97B4-6440-9343-B1995D1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198B5-DB66-5E4F-B4AF-9DD5EA505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3B05A-78A7-8142-9B64-03A67239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5A72-F15A-7B42-806F-E9D3C70C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90C3-8B02-D64A-9843-735F67F8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3CDA-7C5D-B044-B5DE-E02C8B0D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8FF6-84DE-C14C-9D4B-08C98A35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B2FC-D9AC-8942-A14F-BE7A87D1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308B-C797-CD4D-A362-7C21B629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4744-E91C-8546-9901-B02D8B74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967F-5CA8-614E-8AC4-ECDB9FC9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B046-4F29-B448-B43F-E7861E2C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5F77-B410-7149-83E9-72147D19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BCC9-B21D-844D-A0A4-81DCE68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2C30-2007-494B-AFAF-23D1DFC9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0F5E-0B17-AB45-806B-A02FFC25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990E-7708-414A-ADE8-151ADCBC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0A5F-2AD8-3C49-84AF-51FF59F47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03DF-4BC2-4448-B772-C790D380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B3CD-6F11-624F-BFF1-B3F4083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3ECE-9F50-344C-B615-0462AAE7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73D8-C666-8148-B9EA-CABA8304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20D9-0910-E34F-824F-3C82C542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9959-E568-C34D-ADFF-933E2F43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13216-C77A-AC48-B02D-3B5F5BE1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85161-7286-7347-8611-75178EE4A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B009-7D7B-3F49-91D7-7D93EFF5B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7B579-70FA-114F-9E74-081CB3A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48DDD-4B3E-6E4C-8D9F-1FEE2F8E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2634E-37F4-BD43-92B8-B717F3E4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008A-14C6-7C42-8711-52C81C58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912D2-6DED-AC46-94F5-7E7029EF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BCEBD-8F62-3544-B902-2B8AD8D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FD680-7CDD-534A-90E7-A132A68B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A879D-AEB2-5C4E-BA9D-4A372C6A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AC97F-66C4-4B4B-A113-D30973C4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8ECE-2E92-D744-944E-54EC91D3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DAAA-E5FF-1C4B-AAAC-C14E108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85D4-08FB-4946-B52F-7BBE5A44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AF3E1-B074-8647-852C-27827923D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20314-2F2F-9C47-B2E1-EDDB5319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2947-FB4E-7F4E-A74E-66340F9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35696-D5BB-244C-9A6E-F7D27B8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3F6F-AC8D-BB4A-BEE3-FDB31FA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F2DE8-FBF2-4440-A42D-F3AA18D92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E0A81-6CF5-044C-910A-70163677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8272-D196-1244-8846-9C635786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6A99-81F4-4948-B92E-8D370E9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94C43-3082-4D40-B6A3-4B7681F2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DC005-E481-8740-A1AD-204F801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520B-388A-824B-943F-983F5342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15CC-0F36-A948-BE45-C79606322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1F9A-F69C-424D-9408-CD7CE21D9C4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54E1-C398-C84A-AC53-DDF24CE39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B27E-8FCA-6340-9837-A8A038C34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B916-2FCA-7245-ABC1-9654F6D7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ingboing.net/2013/12/07/worst-passwor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ingboing.net/2013/12/07/worst-password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E8D8A4-35A9-9644-A5E8-6E0592C2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8" y="228927"/>
            <a:ext cx="1123555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pperplate Gothic Bold" panose="020E0705020206020404" pitchFamily="34" charset="77"/>
              </a:rPr>
              <a:t>Wordle exercise </a:t>
            </a:r>
            <a:br>
              <a:rPr lang="en-US" b="1" dirty="0">
                <a:latin typeface="Copperplate Gothic Bold" panose="020E0705020206020404" pitchFamily="34" charset="77"/>
              </a:rPr>
            </a:br>
            <a:r>
              <a:rPr lang="en-US" b="1" dirty="0">
                <a:latin typeface="Copperplate Gothic Bold" panose="020E0705020206020404" pitchFamily="34" charset="77"/>
              </a:rPr>
              <a:t>Most Popular Names - 2013</a:t>
            </a:r>
          </a:p>
        </p:txBody>
      </p:sp>
      <p:pic>
        <p:nvPicPr>
          <p:cNvPr id="7" name="Picture 6" descr="Most common proper names used as passwords in 2013.">
            <a:extLst>
              <a:ext uri="{FF2B5EF4-FFF2-40B4-BE49-F238E27FC236}">
                <a16:creationId xmlns:a16="http://schemas.microsoft.com/office/drawing/2014/main" id="{FE6FBB07-135D-EF47-8B32-9B8C0EA4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74" y="1676073"/>
            <a:ext cx="9184451" cy="495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85685-416D-AF40-8A3E-EC0459E0CF1F}"/>
              </a:ext>
            </a:extLst>
          </p:cNvPr>
          <p:cNvSpPr txBox="1"/>
          <p:nvPr/>
        </p:nvSpPr>
        <p:spPr>
          <a:xfrm>
            <a:off x="0" y="6611779"/>
            <a:ext cx="4955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Source: </a:t>
            </a:r>
            <a:r>
              <a:rPr lang="en-US" sz="1000" dirty="0">
                <a:latin typeface="Courier" pitchFamily="2" charset="0"/>
                <a:hlinkClick r:id="rId3"/>
              </a:rPr>
              <a:t>https://boingboing.net/2013/12/07/worst-passwords.html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8D4A1-47BB-7A42-88A0-DBF49BE4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658779"/>
            <a:ext cx="88519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17979-D523-964F-B9B4-1200CE99A3B5}"/>
              </a:ext>
            </a:extLst>
          </p:cNvPr>
          <p:cNvSpPr txBox="1"/>
          <p:nvPr/>
        </p:nvSpPr>
        <p:spPr>
          <a:xfrm>
            <a:off x="0" y="6611779"/>
            <a:ext cx="4955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Source: </a:t>
            </a:r>
            <a:r>
              <a:rPr lang="en-US" sz="1000" dirty="0">
                <a:latin typeface="Courier" pitchFamily="2" charset="0"/>
                <a:hlinkClick r:id="rId3"/>
              </a:rPr>
              <a:t>https://boingboing.net/2013/12/07/worst-passwords.html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10BBD09-018C-CF45-804F-D2EC5C4789F5}"/>
              </a:ext>
            </a:extLst>
          </p:cNvPr>
          <p:cNvSpPr txBox="1">
            <a:spLocks/>
          </p:cNvSpPr>
          <p:nvPr/>
        </p:nvSpPr>
        <p:spPr>
          <a:xfrm>
            <a:off x="515008" y="228927"/>
            <a:ext cx="1123555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opperplate Gothic Bold" panose="020E0705020206020404" pitchFamily="34" charset="77"/>
              </a:rPr>
              <a:t> Wordle Exercise</a:t>
            </a:r>
          </a:p>
          <a:p>
            <a:pPr algn="ctr"/>
            <a:r>
              <a:rPr lang="en-US" b="1" dirty="0">
                <a:latin typeface="Copperplate Gothic Bold" panose="020E0705020206020404" pitchFamily="34" charset="77"/>
              </a:rPr>
              <a:t>Worst passwords</a:t>
            </a:r>
          </a:p>
        </p:txBody>
      </p:sp>
    </p:spTree>
    <p:extLst>
      <p:ext uri="{BB962C8B-B14F-4D97-AF65-F5344CB8AC3E}">
        <p14:creationId xmlns:p14="http://schemas.microsoft.com/office/powerpoint/2010/main" val="35431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Courier</vt:lpstr>
      <vt:lpstr>Office Theme</vt:lpstr>
      <vt:lpstr>Wordle exercise  Most Popular Names - 2013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Most Popular Proper Names as Passwords…</dc:title>
  <dc:creator>Laura Bishop</dc:creator>
  <cp:lastModifiedBy>Laura Bishop</cp:lastModifiedBy>
  <cp:revision>6</cp:revision>
  <dcterms:created xsi:type="dcterms:W3CDTF">2020-09-27T17:53:18Z</dcterms:created>
  <dcterms:modified xsi:type="dcterms:W3CDTF">2021-01-11T20:44:17Z</dcterms:modified>
</cp:coreProperties>
</file>