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0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2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7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90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1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0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3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22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5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A4E985E-6BBE-4055-8BB3-44E5954B9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2500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6D59CA-8996-4CBE-AA61-C5EEF4036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6100">
                <a:solidFill>
                  <a:srgbClr val="FFFFFF"/>
                </a:solidFill>
              </a:rPr>
              <a:t>BAN 612: Data Collection</a:t>
            </a:r>
            <a:br>
              <a:rPr lang="en-US" sz="6100">
                <a:solidFill>
                  <a:srgbClr val="FFFFFF"/>
                </a:solidFill>
              </a:rPr>
            </a:br>
            <a:endParaRPr lang="en-US" sz="6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90225-1CD1-4F50-A6FF-9155D00A3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Soon Chye Lim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09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66D9-8FE5-4354-B48B-DA6DE18E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 to collect the data:</a:t>
            </a:r>
            <a:endParaRPr lang="en-US" dirty="0"/>
          </a:p>
        </p:txBody>
      </p:sp>
      <p:pic>
        <p:nvPicPr>
          <p:cNvPr id="8" name="Picture Placeholder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4CE4BDA-29AC-4D3B-83CD-D7A67540CC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5" r="1156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E66E5-6A88-445B-8738-062117AD0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I googled and found out there are 9 counties in the bay area.</a:t>
            </a:r>
          </a:p>
          <a:p>
            <a:pPr marL="342900" indent="-342900">
              <a:buAutoNum type="arabicPeriod"/>
            </a:pPr>
            <a:r>
              <a:rPr lang="en-US" dirty="0"/>
              <a:t> Using this list, I scraped the data from each of the 9 counties on this link.</a:t>
            </a:r>
          </a:p>
          <a:p>
            <a:pPr marL="342900" indent="-342900">
              <a:buAutoNum type="arabicPeriod"/>
            </a:pPr>
            <a:r>
              <a:rPr lang="en-US" dirty="0"/>
              <a:t>I scraped with the following attributes: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Property address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City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Zip code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Agent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For sale or not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Price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Number of bedrooms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Number of bathrooms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Size of the property in sq ft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County</a:t>
            </a:r>
          </a:p>
        </p:txBody>
      </p:sp>
    </p:spTree>
    <p:extLst>
      <p:ext uri="{BB962C8B-B14F-4D97-AF65-F5344CB8AC3E}">
        <p14:creationId xmlns:p14="http://schemas.microsoft.com/office/powerpoint/2010/main" val="19122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5BF6-8F26-481D-A043-AE2DEF3F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Data Cleaning – Part 1: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8C5A9-9DEE-4020-B3D6-6318328A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161212" cy="4107426"/>
          </a:xfrm>
        </p:spPr>
        <p:txBody>
          <a:bodyPr>
            <a:normAutofit/>
          </a:bodyPr>
          <a:lstStyle/>
          <a:p>
            <a:r>
              <a:rPr lang="en-US" sz="2000" dirty="0"/>
              <a:t>1. I filled all null values of Agent to None.</a:t>
            </a:r>
          </a:p>
          <a:p>
            <a:r>
              <a:rPr lang="en-US" sz="2000" dirty="0"/>
              <a:t>2. I filled all null values of Half Baths to 0.</a:t>
            </a:r>
          </a:p>
          <a:p>
            <a:r>
              <a:rPr lang="en-US" sz="2000" dirty="0"/>
              <a:t>3. There were so many missing sq ft, so I calculated the PSF (price per square foot) as a guide to calculate the missing sq ft. PSF is calculated by taking the average value of Price/Sq Ft grouped by each county.</a:t>
            </a:r>
          </a:p>
          <a:p>
            <a:r>
              <a:rPr lang="en-US" sz="2000" dirty="0"/>
              <a:t> As you can see the picture from the right, these are the average PSF for each county. To estimate the missing sq ft for each individual property, I used the formula below: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Sq Ft = Housing Price / PSF</a:t>
            </a:r>
          </a:p>
        </p:txBody>
      </p:sp>
      <p:pic>
        <p:nvPicPr>
          <p:cNvPr id="10" name="Picture Placeholder 9" descr="Text&#10;&#10;Description automatically generated">
            <a:extLst>
              <a:ext uri="{FF2B5EF4-FFF2-40B4-BE49-F238E27FC236}">
                <a16:creationId xmlns:a16="http://schemas.microsoft.com/office/drawing/2014/main" id="{D73CA653-1F80-46FF-BC78-2B58539757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" b="2133"/>
          <a:stretch>
            <a:fillRect/>
          </a:stretch>
        </p:blipFill>
        <p:spPr>
          <a:xfrm>
            <a:off x="8196927" y="2388523"/>
            <a:ext cx="3155285" cy="2491442"/>
          </a:xfrm>
        </p:spPr>
      </p:pic>
    </p:spTree>
    <p:extLst>
      <p:ext uri="{BB962C8B-B14F-4D97-AF65-F5344CB8AC3E}">
        <p14:creationId xmlns:p14="http://schemas.microsoft.com/office/powerpoint/2010/main" val="23380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B75E-5C13-4C78-B567-96FF9C6B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Data Cleaning – Part 1: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09E07-41AA-4734-9EA9-993E4E8A4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5040" y="2131142"/>
            <a:ext cx="7087470" cy="4409768"/>
          </a:xfrm>
        </p:spPr>
        <p:txBody>
          <a:bodyPr>
            <a:normAutofit/>
          </a:bodyPr>
          <a:lstStyle/>
          <a:p>
            <a:r>
              <a:rPr lang="en-US" sz="2000" dirty="0"/>
              <a:t>4. I removed all null values of the data that did not have numbers of bedroom and bathroom.</a:t>
            </a:r>
          </a:p>
          <a:p>
            <a:r>
              <a:rPr lang="en-US" sz="2000" dirty="0"/>
              <a:t>5. Looking at every row individually, I noticed row 43 was inconsistent. I replaced the value with the appropriate values as shown in the picture to the right.</a:t>
            </a:r>
          </a:p>
          <a:p>
            <a:r>
              <a:rPr lang="en-US" sz="2000" dirty="0"/>
              <a:t>6. Finally, I remove duplicates in the data frame.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747222-66ED-4892-862D-3B39BF16B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39" y="582561"/>
            <a:ext cx="3395917" cy="54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3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240A-5678-4EFD-B1A4-C5965058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08958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EDFB24-74AE-4E53-B8D9-F8EB195B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63" y="966158"/>
            <a:ext cx="8610053" cy="55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173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Nova</vt:lpstr>
      <vt:lpstr>Univers</vt:lpstr>
      <vt:lpstr>GradientVTI</vt:lpstr>
      <vt:lpstr>BAN 612: Data Collection </vt:lpstr>
      <vt:lpstr>Roadmap to collect the data:</vt:lpstr>
      <vt:lpstr>Roadmap to Data Cleaning – Part 1:</vt:lpstr>
      <vt:lpstr>Roadmap to Data Cleaning – Part 1:</vt:lpstr>
      <vt:lpstr>Result: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612: Data Collection</dc:title>
  <dc:creator>Austin Lim</dc:creator>
  <cp:lastModifiedBy>Austin Lim</cp:lastModifiedBy>
  <cp:revision>3</cp:revision>
  <dcterms:created xsi:type="dcterms:W3CDTF">2021-04-27T05:36:49Z</dcterms:created>
  <dcterms:modified xsi:type="dcterms:W3CDTF">2021-04-27T06:00:54Z</dcterms:modified>
</cp:coreProperties>
</file>