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0"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9B6A68-56B7-410A-922D-B059AB3C6F88}"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94202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B6A68-56B7-410A-922D-B059AB3C6F88}"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5791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B6A68-56B7-410A-922D-B059AB3C6F88}"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28C132-3ECE-4ADF-A217-E7E3F363233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4245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9B6A68-56B7-410A-922D-B059AB3C6F88}"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1820007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9B6A68-56B7-410A-922D-B059AB3C6F88}"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28C132-3ECE-4ADF-A217-E7E3F363233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3294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9B6A68-56B7-410A-922D-B059AB3C6F88}"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1451029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B6A68-56B7-410A-922D-B059AB3C6F88}"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746936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B6A68-56B7-410A-922D-B059AB3C6F88}"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383905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B6A68-56B7-410A-922D-B059AB3C6F88}"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260242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B6A68-56B7-410A-922D-B059AB3C6F88}"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225678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9B6A68-56B7-410A-922D-B059AB3C6F88}"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296882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9B6A68-56B7-410A-922D-B059AB3C6F88}"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307948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9B6A68-56B7-410A-922D-B059AB3C6F88}"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236477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B6A68-56B7-410A-922D-B059AB3C6F88}"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153066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B6A68-56B7-410A-922D-B059AB3C6F88}"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133154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B6A68-56B7-410A-922D-B059AB3C6F88}"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28C132-3ECE-4ADF-A217-E7E3F363233D}" type="slidenum">
              <a:rPr lang="en-US" smtClean="0"/>
              <a:t>‹#›</a:t>
            </a:fld>
            <a:endParaRPr lang="en-US"/>
          </a:p>
        </p:txBody>
      </p:sp>
    </p:spTree>
    <p:extLst>
      <p:ext uri="{BB962C8B-B14F-4D97-AF65-F5344CB8AC3E}">
        <p14:creationId xmlns:p14="http://schemas.microsoft.com/office/powerpoint/2010/main" val="27884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9B6A68-56B7-410A-922D-B059AB3C6F88}" type="datetimeFigureOut">
              <a:rPr lang="en-US" smtClean="0"/>
              <a:t>5/1/2021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28C132-3ECE-4ADF-A217-E7E3F363233D}" type="slidenum">
              <a:rPr lang="en-US" smtClean="0"/>
              <a:t>‹#›</a:t>
            </a:fld>
            <a:endParaRPr lang="en-US"/>
          </a:p>
        </p:txBody>
      </p:sp>
    </p:spTree>
    <p:extLst>
      <p:ext uri="{BB962C8B-B14F-4D97-AF65-F5344CB8AC3E}">
        <p14:creationId xmlns:p14="http://schemas.microsoft.com/office/powerpoint/2010/main" val="6440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D536-F659-4566-BA52-F5163401BACF}"/>
              </a:ext>
            </a:extLst>
          </p:cNvPr>
          <p:cNvSpPr>
            <a:spLocks noGrp="1"/>
          </p:cNvSpPr>
          <p:nvPr>
            <p:ph type="ctrTitle"/>
          </p:nvPr>
        </p:nvSpPr>
        <p:spPr/>
        <p:txBody>
          <a:bodyPr/>
          <a:lstStyle/>
          <a:p>
            <a:r>
              <a:rPr lang="en-US" dirty="0"/>
              <a:t>The Budget Hawk</a:t>
            </a:r>
          </a:p>
        </p:txBody>
      </p:sp>
      <p:sp>
        <p:nvSpPr>
          <p:cNvPr id="3" name="Subtitle 2">
            <a:extLst>
              <a:ext uri="{FF2B5EF4-FFF2-40B4-BE49-F238E27FC236}">
                <a16:creationId xmlns:a16="http://schemas.microsoft.com/office/drawing/2014/main" id="{4A2CB5B1-48E8-4AC0-94BE-155696590ACA}"/>
              </a:ext>
            </a:extLst>
          </p:cNvPr>
          <p:cNvSpPr>
            <a:spLocks noGrp="1"/>
          </p:cNvSpPr>
          <p:nvPr>
            <p:ph type="subTitle" idx="1"/>
          </p:nvPr>
        </p:nvSpPr>
        <p:spPr/>
        <p:txBody>
          <a:bodyPr/>
          <a:lstStyle/>
          <a:p>
            <a:r>
              <a:rPr lang="en-US" dirty="0"/>
              <a:t>Austin Smith, Jack Hamilton, Kevin Hudson, Kylee Mucher</a:t>
            </a:r>
          </a:p>
        </p:txBody>
      </p:sp>
    </p:spTree>
    <p:extLst>
      <p:ext uri="{BB962C8B-B14F-4D97-AF65-F5344CB8AC3E}">
        <p14:creationId xmlns:p14="http://schemas.microsoft.com/office/powerpoint/2010/main" val="3813212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FB32-24D5-48B7-8F3C-CF0803E2CF1A}"/>
              </a:ext>
            </a:extLst>
          </p:cNvPr>
          <p:cNvSpPr>
            <a:spLocks noGrp="1"/>
          </p:cNvSpPr>
          <p:nvPr>
            <p:ph type="title"/>
          </p:nvPr>
        </p:nvSpPr>
        <p:spPr/>
        <p:txBody>
          <a:bodyPr/>
          <a:lstStyle/>
          <a:p>
            <a:r>
              <a:rPr lang="en-US" dirty="0"/>
              <a:t>Major Obstacles and Lessons Learned</a:t>
            </a:r>
          </a:p>
        </p:txBody>
      </p:sp>
      <p:sp>
        <p:nvSpPr>
          <p:cNvPr id="3" name="Content Placeholder 2">
            <a:extLst>
              <a:ext uri="{FF2B5EF4-FFF2-40B4-BE49-F238E27FC236}">
                <a16:creationId xmlns:a16="http://schemas.microsoft.com/office/drawing/2014/main" id="{824DD377-F75D-4A42-B804-5792A0B5E61D}"/>
              </a:ext>
            </a:extLst>
          </p:cNvPr>
          <p:cNvSpPr>
            <a:spLocks noGrp="1"/>
          </p:cNvSpPr>
          <p:nvPr>
            <p:ph idx="1"/>
          </p:nvPr>
        </p:nvSpPr>
        <p:spPr/>
        <p:txBody>
          <a:bodyPr/>
          <a:lstStyle/>
          <a:p>
            <a:r>
              <a:rPr lang="en-US" dirty="0"/>
              <a:t>Obstacles:</a:t>
            </a:r>
          </a:p>
          <a:p>
            <a:pPr lvl="1"/>
            <a:r>
              <a:rPr lang="en-US" dirty="0"/>
              <a:t>Understanding our data and determining how our team should utilize and organize it.</a:t>
            </a:r>
          </a:p>
          <a:p>
            <a:pPr lvl="1"/>
            <a:r>
              <a:rPr lang="en-US" dirty="0"/>
              <a:t>How are graphs generated.</a:t>
            </a:r>
          </a:p>
          <a:p>
            <a:r>
              <a:rPr lang="en-US" dirty="0"/>
              <a:t>Lessons learn:</a:t>
            </a:r>
          </a:p>
          <a:p>
            <a:pPr lvl="1"/>
            <a:r>
              <a:rPr lang="en-US" dirty="0"/>
              <a:t>There is a need for more descriptions and information, so users are able to understand what they are looking at and how to read/use the data.</a:t>
            </a:r>
          </a:p>
          <a:p>
            <a:pPr lvl="1"/>
            <a:r>
              <a:rPr lang="en-US" dirty="0"/>
              <a:t>Learned how to code using Dash </a:t>
            </a:r>
            <a:r>
              <a:rPr lang="en-US" dirty="0" err="1"/>
              <a:t>Plotly</a:t>
            </a:r>
            <a:r>
              <a:rPr lang="en-US" dirty="0"/>
              <a:t> and improved our coding skills overall.</a:t>
            </a:r>
          </a:p>
          <a:p>
            <a:pPr lvl="1"/>
            <a:r>
              <a:rPr lang="en-US" dirty="0"/>
              <a:t>Learned how to obtain data using </a:t>
            </a:r>
            <a:r>
              <a:rPr lang="en-US"/>
              <a:t>.csv </a:t>
            </a:r>
            <a:r>
              <a:rPr lang="en-US" dirty="0"/>
              <a:t>files and learned how to utilize that data to generate graphs.</a:t>
            </a:r>
          </a:p>
          <a:p>
            <a:endParaRPr lang="en-US" dirty="0"/>
          </a:p>
        </p:txBody>
      </p:sp>
    </p:spTree>
    <p:extLst>
      <p:ext uri="{BB962C8B-B14F-4D97-AF65-F5344CB8AC3E}">
        <p14:creationId xmlns:p14="http://schemas.microsoft.com/office/powerpoint/2010/main" val="409998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07522F-DB8E-45FB-8E1D-A7BEBCBBE91D}"/>
              </a:ext>
            </a:extLst>
          </p:cNvPr>
          <p:cNvSpPr>
            <a:spLocks noGrp="1"/>
          </p:cNvSpPr>
          <p:nvPr>
            <p:ph type="title"/>
          </p:nvPr>
        </p:nvSpPr>
        <p:spPr/>
        <p:txBody>
          <a:bodyPr/>
          <a:lstStyle/>
          <a:p>
            <a:r>
              <a:rPr lang="en-US" dirty="0"/>
              <a:t>Thank you for listening</a:t>
            </a:r>
          </a:p>
        </p:txBody>
      </p:sp>
    </p:spTree>
    <p:extLst>
      <p:ext uri="{BB962C8B-B14F-4D97-AF65-F5344CB8AC3E}">
        <p14:creationId xmlns:p14="http://schemas.microsoft.com/office/powerpoint/2010/main" val="120050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2D30-63A5-456A-9F4F-7B17B28A693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7A3AF74-4F17-4E3C-9097-397CCE410927}"/>
              </a:ext>
            </a:extLst>
          </p:cNvPr>
          <p:cNvSpPr>
            <a:spLocks noGrp="1"/>
          </p:cNvSpPr>
          <p:nvPr>
            <p:ph idx="1"/>
          </p:nvPr>
        </p:nvSpPr>
        <p:spPr/>
        <p:txBody>
          <a:bodyPr/>
          <a:lstStyle/>
          <a:p>
            <a:r>
              <a:rPr lang="en-US" dirty="0"/>
              <a:t>The Budget Hawk is designed to help monitor budgetary expenses and ensure no overspending occurs.</a:t>
            </a:r>
          </a:p>
          <a:p>
            <a:r>
              <a:rPr lang="en-US" dirty="0"/>
              <a:t>Compares Police Department funding vs crime rates</a:t>
            </a:r>
          </a:p>
          <a:p>
            <a:r>
              <a:rPr lang="en-US" dirty="0"/>
              <a:t>Compares police department funding vs other city services</a:t>
            </a:r>
          </a:p>
          <a:p>
            <a:r>
              <a:rPr lang="en-US" dirty="0"/>
              <a:t>Easy to read and understand</a:t>
            </a:r>
          </a:p>
          <a:p>
            <a:r>
              <a:rPr lang="en-US" dirty="0"/>
              <a:t>Empowers users to be informed</a:t>
            </a:r>
          </a:p>
        </p:txBody>
      </p:sp>
    </p:spTree>
    <p:extLst>
      <p:ext uri="{BB962C8B-B14F-4D97-AF65-F5344CB8AC3E}">
        <p14:creationId xmlns:p14="http://schemas.microsoft.com/office/powerpoint/2010/main" val="387450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CBEC-EF15-4F0C-BC47-91C9BCA2B4AA}"/>
              </a:ext>
            </a:extLst>
          </p:cNvPr>
          <p:cNvSpPr>
            <a:spLocks noGrp="1"/>
          </p:cNvSpPr>
          <p:nvPr>
            <p:ph type="title"/>
          </p:nvPr>
        </p:nvSpPr>
        <p:spPr/>
        <p:txBody>
          <a:bodyPr/>
          <a:lstStyle/>
          <a:p>
            <a:r>
              <a:rPr lang="en-US" dirty="0"/>
              <a:t>Our Target Audience</a:t>
            </a:r>
          </a:p>
        </p:txBody>
      </p:sp>
      <p:sp>
        <p:nvSpPr>
          <p:cNvPr id="3" name="Content Placeholder 2">
            <a:extLst>
              <a:ext uri="{FF2B5EF4-FFF2-40B4-BE49-F238E27FC236}">
                <a16:creationId xmlns:a16="http://schemas.microsoft.com/office/drawing/2014/main" id="{2EA71E4A-6CC9-4322-9F12-5BC656C035DA}"/>
              </a:ext>
            </a:extLst>
          </p:cNvPr>
          <p:cNvSpPr>
            <a:spLocks noGrp="1"/>
          </p:cNvSpPr>
          <p:nvPr>
            <p:ph idx="1"/>
          </p:nvPr>
        </p:nvSpPr>
        <p:spPr/>
        <p:txBody>
          <a:bodyPr/>
          <a:lstStyle/>
          <a:p>
            <a:r>
              <a:rPr lang="en-US" dirty="0"/>
              <a:t>Policy makers</a:t>
            </a:r>
          </a:p>
          <a:p>
            <a:r>
              <a:rPr lang="en-US" dirty="0"/>
              <a:t>Concerned citizens</a:t>
            </a:r>
          </a:p>
        </p:txBody>
      </p:sp>
    </p:spTree>
    <p:extLst>
      <p:ext uri="{BB962C8B-B14F-4D97-AF65-F5344CB8AC3E}">
        <p14:creationId xmlns:p14="http://schemas.microsoft.com/office/powerpoint/2010/main" val="274164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75ED-395E-4BB9-9845-1F5C4BD24C26}"/>
              </a:ext>
            </a:extLst>
          </p:cNvPr>
          <p:cNvSpPr>
            <a:spLocks noGrp="1"/>
          </p:cNvSpPr>
          <p:nvPr>
            <p:ph type="title"/>
          </p:nvPr>
        </p:nvSpPr>
        <p:spPr/>
        <p:txBody>
          <a:bodyPr/>
          <a:lstStyle/>
          <a:p>
            <a:r>
              <a:rPr lang="en-US" dirty="0"/>
              <a:t>Demo: Karen</a:t>
            </a:r>
          </a:p>
        </p:txBody>
      </p:sp>
      <p:sp>
        <p:nvSpPr>
          <p:cNvPr id="3" name="Content Placeholder 2">
            <a:extLst>
              <a:ext uri="{FF2B5EF4-FFF2-40B4-BE49-F238E27FC236}">
                <a16:creationId xmlns:a16="http://schemas.microsoft.com/office/drawing/2014/main" id="{05F7AC99-9D98-4355-A70A-D03FDDB56F2E}"/>
              </a:ext>
            </a:extLst>
          </p:cNvPr>
          <p:cNvSpPr>
            <a:spLocks noGrp="1"/>
          </p:cNvSpPr>
          <p:nvPr>
            <p:ph idx="1"/>
          </p:nvPr>
        </p:nvSpPr>
        <p:spPr/>
        <p:txBody>
          <a:bodyPr/>
          <a:lstStyle/>
          <a:p>
            <a:r>
              <a:rPr lang="en-US" sz="1800" b="0" i="0" u="none" strike="noStrike" dirty="0">
                <a:effectLst/>
              </a:rPr>
              <a:t>Karen is a middle-aged woman that likes to do her own research. She worries about her community with recent calls to defund her local police department, so she </a:t>
            </a:r>
            <a:r>
              <a:rPr lang="en-US" dirty="0"/>
              <a:t>wanted</a:t>
            </a:r>
            <a:r>
              <a:rPr lang="en-US" sz="1800" b="0" i="0" u="none" strike="noStrike" dirty="0">
                <a:effectLst/>
              </a:rPr>
              <a:t> to see the facts for herself. She wants to see how police department funding compares to other departments and the crime rates within her city.</a:t>
            </a:r>
          </a:p>
          <a:p>
            <a:r>
              <a:rPr lang="en-US" dirty="0"/>
              <a:t>Karen lives in Raleigh, North Carolina</a:t>
            </a:r>
          </a:p>
        </p:txBody>
      </p:sp>
    </p:spTree>
    <p:extLst>
      <p:ext uri="{BB962C8B-B14F-4D97-AF65-F5344CB8AC3E}">
        <p14:creationId xmlns:p14="http://schemas.microsoft.com/office/powerpoint/2010/main" val="235864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75ED-395E-4BB9-9845-1F5C4BD24C26}"/>
              </a:ext>
            </a:extLst>
          </p:cNvPr>
          <p:cNvSpPr>
            <a:spLocks noGrp="1"/>
          </p:cNvSpPr>
          <p:nvPr>
            <p:ph type="title"/>
          </p:nvPr>
        </p:nvSpPr>
        <p:spPr/>
        <p:txBody>
          <a:bodyPr/>
          <a:lstStyle/>
          <a:p>
            <a:r>
              <a:rPr lang="en-US" dirty="0"/>
              <a:t>Demo: Trayvon</a:t>
            </a:r>
          </a:p>
        </p:txBody>
      </p:sp>
      <p:sp>
        <p:nvSpPr>
          <p:cNvPr id="3" name="Content Placeholder 2">
            <a:extLst>
              <a:ext uri="{FF2B5EF4-FFF2-40B4-BE49-F238E27FC236}">
                <a16:creationId xmlns:a16="http://schemas.microsoft.com/office/drawing/2014/main" id="{05F7AC99-9D98-4355-A70A-D03FDDB56F2E}"/>
              </a:ext>
            </a:extLst>
          </p:cNvPr>
          <p:cNvSpPr>
            <a:spLocks noGrp="1"/>
          </p:cNvSpPr>
          <p:nvPr>
            <p:ph idx="1"/>
          </p:nvPr>
        </p:nvSpPr>
        <p:spPr/>
        <p:txBody>
          <a:bodyPr/>
          <a:lstStyle/>
          <a:p>
            <a:r>
              <a:rPr lang="en-US" sz="1800" b="0" i="0" u="none" strike="noStrike" dirty="0">
                <a:effectLst/>
              </a:rPr>
              <a:t>Trayvon is a young man that has recently become engaged in local activism. He wants to track how much his local city budget has been allocated to police departments over the years. He’s specifically seeking to find information that proves police department funding has increased independent of crime rates, so he can sway his fellow community members and elected representatives at local meetings.</a:t>
            </a:r>
          </a:p>
          <a:p>
            <a:r>
              <a:rPr lang="en-US" dirty="0"/>
              <a:t>Trayvon lives in Charlotte, North Carolina.</a:t>
            </a:r>
          </a:p>
        </p:txBody>
      </p:sp>
    </p:spTree>
    <p:extLst>
      <p:ext uri="{BB962C8B-B14F-4D97-AF65-F5344CB8AC3E}">
        <p14:creationId xmlns:p14="http://schemas.microsoft.com/office/powerpoint/2010/main" val="350981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FFF9-59F0-4A91-893A-406D9AF1D0B8}"/>
              </a:ext>
            </a:extLst>
          </p:cNvPr>
          <p:cNvSpPr>
            <a:spLocks noGrp="1"/>
          </p:cNvSpPr>
          <p:nvPr>
            <p:ph type="title"/>
          </p:nvPr>
        </p:nvSpPr>
        <p:spPr/>
        <p:txBody>
          <a:bodyPr/>
          <a:lstStyle/>
          <a:p>
            <a:r>
              <a:rPr lang="en-US" dirty="0"/>
              <a:t>Demo: Tobin</a:t>
            </a:r>
          </a:p>
        </p:txBody>
      </p:sp>
      <p:sp>
        <p:nvSpPr>
          <p:cNvPr id="3" name="Content Placeholder 2">
            <a:extLst>
              <a:ext uri="{FF2B5EF4-FFF2-40B4-BE49-F238E27FC236}">
                <a16:creationId xmlns:a16="http://schemas.microsoft.com/office/drawing/2014/main" id="{B53F830D-7561-4F79-A25F-61D8EB4980A6}"/>
              </a:ext>
            </a:extLst>
          </p:cNvPr>
          <p:cNvSpPr>
            <a:spLocks noGrp="1"/>
          </p:cNvSpPr>
          <p:nvPr>
            <p:ph idx="1"/>
          </p:nvPr>
        </p:nvSpPr>
        <p:spPr/>
        <p:txBody>
          <a:bodyPr/>
          <a:lstStyle/>
          <a:p>
            <a:r>
              <a:rPr lang="en-US" sz="1800" b="0" i="0" u="none" strike="noStrike" dirty="0">
                <a:effectLst/>
              </a:rPr>
              <a:t>Tobin is a local representative that is seeking to quickly inform himself about the history of the allocation of the city’s budget. He is seeking to compare police department funding to crime rates specifically violent crimes within his city. He wants this information to be easily readable and understandable, so his constituents will be able to understand it.</a:t>
            </a:r>
          </a:p>
          <a:p>
            <a:r>
              <a:rPr lang="en-US" dirty="0"/>
              <a:t>Tobin is a representative in Austin, Texas</a:t>
            </a:r>
          </a:p>
        </p:txBody>
      </p:sp>
    </p:spTree>
    <p:extLst>
      <p:ext uri="{BB962C8B-B14F-4D97-AF65-F5344CB8AC3E}">
        <p14:creationId xmlns:p14="http://schemas.microsoft.com/office/powerpoint/2010/main" val="288097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348E-5E8F-485C-B22C-06A238808E99}"/>
              </a:ext>
            </a:extLst>
          </p:cNvPr>
          <p:cNvSpPr>
            <a:spLocks noGrp="1"/>
          </p:cNvSpPr>
          <p:nvPr>
            <p:ph type="title"/>
          </p:nvPr>
        </p:nvSpPr>
        <p:spPr/>
        <p:txBody>
          <a:bodyPr/>
          <a:lstStyle/>
          <a:p>
            <a:r>
              <a:rPr lang="en-US" dirty="0"/>
              <a:t>Our System Model</a:t>
            </a:r>
          </a:p>
        </p:txBody>
      </p:sp>
      <p:pic>
        <p:nvPicPr>
          <p:cNvPr id="5" name="Content Placeholder 4" descr="Diagram&#10;&#10;Description automatically generated">
            <a:extLst>
              <a:ext uri="{FF2B5EF4-FFF2-40B4-BE49-F238E27FC236}">
                <a16:creationId xmlns:a16="http://schemas.microsoft.com/office/drawing/2014/main" id="{6CD201CC-F77A-4CF1-943C-4EC9476490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8420450" cy="4328890"/>
          </a:xfrm>
        </p:spPr>
      </p:pic>
    </p:spTree>
    <p:extLst>
      <p:ext uri="{BB962C8B-B14F-4D97-AF65-F5344CB8AC3E}">
        <p14:creationId xmlns:p14="http://schemas.microsoft.com/office/powerpoint/2010/main" val="340006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6A27-1CAE-489B-9A6B-E00762E1673B}"/>
              </a:ext>
            </a:extLst>
          </p:cNvPr>
          <p:cNvSpPr>
            <a:spLocks noGrp="1"/>
          </p:cNvSpPr>
          <p:nvPr>
            <p:ph type="title"/>
          </p:nvPr>
        </p:nvSpPr>
        <p:spPr/>
        <p:txBody>
          <a:bodyPr/>
          <a:lstStyle/>
          <a:p>
            <a:r>
              <a:rPr lang="en-US" dirty="0"/>
              <a:t>Customer Feedback</a:t>
            </a:r>
          </a:p>
        </p:txBody>
      </p:sp>
      <p:sp>
        <p:nvSpPr>
          <p:cNvPr id="3" name="Content Placeholder 2">
            <a:extLst>
              <a:ext uri="{FF2B5EF4-FFF2-40B4-BE49-F238E27FC236}">
                <a16:creationId xmlns:a16="http://schemas.microsoft.com/office/drawing/2014/main" id="{06A74F45-39AA-4483-B242-324CEAB22CBE}"/>
              </a:ext>
            </a:extLst>
          </p:cNvPr>
          <p:cNvSpPr>
            <a:spLocks noGrp="1"/>
          </p:cNvSpPr>
          <p:nvPr>
            <p:ph idx="1"/>
          </p:nvPr>
        </p:nvSpPr>
        <p:spPr/>
        <p:txBody>
          <a:bodyPr/>
          <a:lstStyle/>
          <a:p>
            <a:r>
              <a:rPr lang="en-US" sz="1800" b="0" i="0" u="none" strike="noStrike" dirty="0">
                <a:effectLst/>
              </a:rPr>
              <a:t>Additional explanation of data, as visitors may not understand all the terminology used.</a:t>
            </a:r>
          </a:p>
          <a:p>
            <a:r>
              <a:rPr lang="en-US" sz="1800" b="0" i="0" u="none" strike="noStrike" dirty="0">
                <a:effectLst/>
              </a:rPr>
              <a:t>The Budget Hawk is a thorough analysis of crime statistics in America, mostly in reference to the budget of governments and the rates of crime corresponding. The project itself is very streamlined and simplistic, delivering to the user a compact statistical analysis that feels smooth and not too much to take in. The one thing that I can deliver criticism about is that some of the data in the graphs is hard to understand as the titles of some of the data do not make sense and are not explained to the user. Other than that, the project delivers a clean analysis of crime rates vs. police budgeting in the United States.</a:t>
            </a:r>
          </a:p>
        </p:txBody>
      </p:sp>
    </p:spTree>
    <p:extLst>
      <p:ext uri="{BB962C8B-B14F-4D97-AF65-F5344CB8AC3E}">
        <p14:creationId xmlns:p14="http://schemas.microsoft.com/office/powerpoint/2010/main" val="115984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0599-349B-4E7B-9872-593D1B98DA2A}"/>
              </a:ext>
            </a:extLst>
          </p:cNvPr>
          <p:cNvSpPr>
            <a:spLocks noGrp="1"/>
          </p:cNvSpPr>
          <p:nvPr>
            <p:ph type="title"/>
          </p:nvPr>
        </p:nvSpPr>
        <p:spPr/>
        <p:txBody>
          <a:bodyPr/>
          <a:lstStyle/>
          <a:p>
            <a:r>
              <a:rPr lang="en-US" dirty="0"/>
              <a:t>Future Implementation</a:t>
            </a:r>
          </a:p>
        </p:txBody>
      </p:sp>
      <p:sp>
        <p:nvSpPr>
          <p:cNvPr id="3" name="Content Placeholder 2">
            <a:extLst>
              <a:ext uri="{FF2B5EF4-FFF2-40B4-BE49-F238E27FC236}">
                <a16:creationId xmlns:a16="http://schemas.microsoft.com/office/drawing/2014/main" id="{CC992E94-41C4-4548-A829-B5B3362687A9}"/>
              </a:ext>
            </a:extLst>
          </p:cNvPr>
          <p:cNvSpPr>
            <a:spLocks noGrp="1"/>
          </p:cNvSpPr>
          <p:nvPr>
            <p:ph idx="1"/>
          </p:nvPr>
        </p:nvSpPr>
        <p:spPr/>
        <p:txBody>
          <a:bodyPr/>
          <a:lstStyle/>
          <a:p>
            <a:r>
              <a:rPr lang="en-US" dirty="0"/>
              <a:t>Our team would like to have the application automatically collect datasets from their respective sources, allowing for the graphs to always stay updated with the latest information.</a:t>
            </a:r>
          </a:p>
          <a:p>
            <a:r>
              <a:rPr lang="en-US" dirty="0"/>
              <a:t>Our team would like the datasets to cover all cities within the United States or hopefully the entire world. As of right now, our datasets only cover 56 US cities and includes national data for the US. Thus, if we increase the scope of our datasets our application will have increased reach and relevance.</a:t>
            </a:r>
          </a:p>
          <a:p>
            <a:endParaRPr lang="en-US" dirty="0"/>
          </a:p>
        </p:txBody>
      </p:sp>
    </p:spTree>
    <p:extLst>
      <p:ext uri="{BB962C8B-B14F-4D97-AF65-F5344CB8AC3E}">
        <p14:creationId xmlns:p14="http://schemas.microsoft.com/office/powerpoint/2010/main" val="11566548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92</TotalTime>
  <Words>609</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The Budget Hawk</vt:lpstr>
      <vt:lpstr>Overview</vt:lpstr>
      <vt:lpstr>Our Target Audience</vt:lpstr>
      <vt:lpstr>Demo: Karen</vt:lpstr>
      <vt:lpstr>Demo: Trayvon</vt:lpstr>
      <vt:lpstr>Demo: Tobin</vt:lpstr>
      <vt:lpstr>Our System Model</vt:lpstr>
      <vt:lpstr>Customer Feedback</vt:lpstr>
      <vt:lpstr>Future Implementation</vt:lpstr>
      <vt:lpstr>Major Obstacles and Lessons Learned</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Budget Hawk</dc:title>
  <dc:creator>Austin</dc:creator>
  <cp:lastModifiedBy>Austin</cp:lastModifiedBy>
  <cp:revision>9</cp:revision>
  <dcterms:created xsi:type="dcterms:W3CDTF">2021-05-01T16:58:12Z</dcterms:created>
  <dcterms:modified xsi:type="dcterms:W3CDTF">2021-05-01T18:30:25Z</dcterms:modified>
</cp:coreProperties>
</file>