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B40F2-FE0D-455B-9CB7-FF0CA364FA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37D58C-1D74-4655-9547-2C56C423C2D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Pitch to Beneficiary</a:t>
          </a:r>
          <a:endParaRPr lang="en-US" dirty="0"/>
        </a:p>
      </dgm:t>
    </dgm:pt>
    <dgm:pt modelId="{73229AF5-1275-40D3-8186-73D8D918406F}" type="parTrans" cxnId="{DE49CAE2-0CA9-4A2A-9288-FEB0CAF95678}">
      <dgm:prSet/>
      <dgm:spPr/>
      <dgm:t>
        <a:bodyPr/>
        <a:lstStyle/>
        <a:p>
          <a:endParaRPr lang="en-US"/>
        </a:p>
      </dgm:t>
    </dgm:pt>
    <dgm:pt modelId="{55DAD37F-2E30-4BDD-8E45-0571F02F903D}" type="sibTrans" cxnId="{DE49CAE2-0CA9-4A2A-9288-FEB0CAF95678}">
      <dgm:prSet/>
      <dgm:spPr/>
      <dgm:t>
        <a:bodyPr/>
        <a:lstStyle/>
        <a:p>
          <a:endParaRPr lang="en-US"/>
        </a:p>
      </dgm:t>
    </dgm:pt>
    <dgm:pt modelId="{19EC3A80-6145-4484-A953-3387DB218F0B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Design Circuit</a:t>
          </a:r>
          <a:endParaRPr lang="en-US" dirty="0"/>
        </a:p>
      </dgm:t>
    </dgm:pt>
    <dgm:pt modelId="{0851CAAD-BC35-496F-A573-62E4BE7DF13C}" type="parTrans" cxnId="{D65608E1-A327-4529-8423-A599DEEF2B08}">
      <dgm:prSet/>
      <dgm:spPr/>
      <dgm:t>
        <a:bodyPr/>
        <a:lstStyle/>
        <a:p>
          <a:endParaRPr lang="en-US"/>
        </a:p>
      </dgm:t>
    </dgm:pt>
    <dgm:pt modelId="{BE781249-3A4F-4733-AF31-06B3421094DB}" type="sibTrans" cxnId="{D65608E1-A327-4529-8423-A599DEEF2B08}">
      <dgm:prSet/>
      <dgm:spPr/>
      <dgm:t>
        <a:bodyPr/>
        <a:lstStyle/>
        <a:p>
          <a:endParaRPr lang="en-US"/>
        </a:p>
      </dgm:t>
    </dgm:pt>
    <dgm:pt modelId="{26DAB487-9E29-4A36-B688-B00CE57BD079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 with Scout from 281</a:t>
          </a:r>
          <a:endParaRPr lang="en-US" dirty="0"/>
        </a:p>
      </dgm:t>
    </dgm:pt>
    <dgm:pt modelId="{A6A79D8A-A186-402C-8335-6164E5EA504F}" type="parTrans" cxnId="{F6247B84-1636-4141-8E1A-C4A0F0E90053}">
      <dgm:prSet/>
      <dgm:spPr/>
      <dgm:t>
        <a:bodyPr/>
        <a:lstStyle/>
        <a:p>
          <a:endParaRPr lang="en-US"/>
        </a:p>
      </dgm:t>
    </dgm:pt>
    <dgm:pt modelId="{39AD0202-1B3A-46B3-8AEB-6D2BEB5ADFEF}" type="sibTrans" cxnId="{F6247B84-1636-4141-8E1A-C4A0F0E90053}">
      <dgm:prSet/>
      <dgm:spPr/>
      <dgm:t>
        <a:bodyPr/>
        <a:lstStyle/>
        <a:p>
          <a:endParaRPr lang="en-US"/>
        </a:p>
      </dgm:t>
    </dgm:pt>
    <dgm:pt modelId="{A9AF323F-F9EE-4146-B196-6189CAF56303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Make Sample Code</a:t>
          </a:r>
          <a:endParaRPr lang="en-US" dirty="0"/>
        </a:p>
      </dgm:t>
    </dgm:pt>
    <dgm:pt modelId="{7B18E3F7-37B4-41A9-A272-A7EFBB54D29F}" type="parTrans" cxnId="{B7483BC6-8558-4A91-A6F5-840D709FE1CE}">
      <dgm:prSet/>
      <dgm:spPr/>
      <dgm:t>
        <a:bodyPr/>
        <a:lstStyle/>
        <a:p>
          <a:endParaRPr lang="en-US"/>
        </a:p>
      </dgm:t>
    </dgm:pt>
    <dgm:pt modelId="{BEE3D08F-C018-4A84-BD76-1DDF6ECA25B7}" type="sibTrans" cxnId="{B7483BC6-8558-4A91-A6F5-840D709FE1CE}">
      <dgm:prSet/>
      <dgm:spPr/>
      <dgm:t>
        <a:bodyPr/>
        <a:lstStyle/>
        <a:p>
          <a:endParaRPr lang="en-US"/>
        </a:p>
      </dgm:t>
    </dgm:pt>
    <dgm:pt modelId="{7D33EDD3-F8CA-4C5A-AF41-D3AF6CA7EB1C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Document all Problems</a:t>
          </a:r>
          <a:endParaRPr lang="en-US" dirty="0"/>
        </a:p>
      </dgm:t>
    </dgm:pt>
    <dgm:pt modelId="{B3DAACCA-5BB1-47F3-B486-4373A7DA2C99}" type="parTrans" cxnId="{3BA92342-81A4-4E3C-8D09-76DE25BFFFFA}">
      <dgm:prSet/>
      <dgm:spPr/>
      <dgm:t>
        <a:bodyPr/>
        <a:lstStyle/>
        <a:p>
          <a:endParaRPr lang="en-US"/>
        </a:p>
      </dgm:t>
    </dgm:pt>
    <dgm:pt modelId="{0975ACE5-1C4C-4BD8-848A-39E6FF32EEE9}" type="sibTrans" cxnId="{3BA92342-81A4-4E3C-8D09-76DE25BFFFFA}">
      <dgm:prSet/>
      <dgm:spPr/>
      <dgm:t>
        <a:bodyPr/>
        <a:lstStyle/>
        <a:p>
          <a:endParaRPr lang="en-US"/>
        </a:p>
      </dgm:t>
    </dgm:pt>
    <dgm:pt modelId="{E46B1643-DCD3-43EA-A010-93659DE5C12B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Solve Any Problems during Testing</a:t>
          </a:r>
          <a:endParaRPr lang="en-US" dirty="0"/>
        </a:p>
      </dgm:t>
    </dgm:pt>
    <dgm:pt modelId="{0BE60ED6-5DAF-45A0-A060-8D4BAE686E3C}" type="parTrans" cxnId="{8EA35D63-1081-4BC4-9BB2-9CB9113429BB}">
      <dgm:prSet/>
      <dgm:spPr/>
      <dgm:t>
        <a:bodyPr/>
        <a:lstStyle/>
        <a:p>
          <a:endParaRPr lang="en-US"/>
        </a:p>
      </dgm:t>
    </dgm:pt>
    <dgm:pt modelId="{35FB7519-742D-49B3-8C98-DCF9025C0DB3}" type="sibTrans" cxnId="{8EA35D63-1081-4BC4-9BB2-9CB9113429BB}">
      <dgm:prSet/>
      <dgm:spPr/>
      <dgm:t>
        <a:bodyPr/>
        <a:lstStyle/>
        <a:p>
          <a:endParaRPr lang="en-US"/>
        </a:p>
      </dgm:t>
    </dgm:pt>
    <dgm:pt modelId="{FDE14928-E3AD-4580-BC34-0397EE5825CC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Give Resources to Beneficiary</a:t>
          </a:r>
          <a:endParaRPr lang="en-US" dirty="0"/>
        </a:p>
      </dgm:t>
    </dgm:pt>
    <dgm:pt modelId="{439EB997-4AED-4D42-B913-EB980470B76B}" type="parTrans" cxnId="{C03ACE0D-1F83-4515-B580-7C32629FAAFA}">
      <dgm:prSet/>
      <dgm:spPr/>
      <dgm:t>
        <a:bodyPr/>
        <a:lstStyle/>
        <a:p>
          <a:endParaRPr lang="en-US"/>
        </a:p>
      </dgm:t>
    </dgm:pt>
    <dgm:pt modelId="{C528690B-460A-4520-83A0-73A8CCB41A14}" type="sibTrans" cxnId="{C03ACE0D-1F83-4515-B580-7C32629FAAFA}">
      <dgm:prSet/>
      <dgm:spPr/>
      <dgm:t>
        <a:bodyPr/>
        <a:lstStyle/>
        <a:p>
          <a:endParaRPr lang="en-US"/>
        </a:p>
      </dgm:t>
    </dgm:pt>
    <dgm:pt modelId="{6101EC56-97C6-4308-A45C-FE7A5F7786F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Gather Kit Materials</a:t>
          </a:r>
          <a:endParaRPr lang="en-US" dirty="0"/>
        </a:p>
      </dgm:t>
    </dgm:pt>
    <dgm:pt modelId="{B791DAE5-C8AB-4057-A340-17040664DDFB}" type="parTrans" cxnId="{6A3821AD-499C-4E8B-A417-B7F6BA791618}">
      <dgm:prSet/>
      <dgm:spPr/>
      <dgm:t>
        <a:bodyPr/>
        <a:lstStyle/>
        <a:p>
          <a:endParaRPr lang="en-US"/>
        </a:p>
      </dgm:t>
    </dgm:pt>
    <dgm:pt modelId="{C658FD10-9173-47EA-B159-DE1FDFD0E809}" type="sibTrans" cxnId="{6A3821AD-499C-4E8B-A417-B7F6BA791618}">
      <dgm:prSet/>
      <dgm:spPr/>
      <dgm:t>
        <a:bodyPr/>
        <a:lstStyle/>
        <a:p>
          <a:endParaRPr lang="en-US"/>
        </a:p>
      </dgm:t>
    </dgm:pt>
    <dgm:pt modelId="{7F1EF6B6-079B-4A40-B3A6-6E469B21A73B}" type="pres">
      <dgm:prSet presAssocID="{BC7B40F2-FE0D-455B-9CB7-FF0CA364FAFE}" presName="linear" presStyleCnt="0">
        <dgm:presLayoutVars>
          <dgm:dir/>
          <dgm:animLvl val="lvl"/>
          <dgm:resizeHandles val="exact"/>
        </dgm:presLayoutVars>
      </dgm:prSet>
      <dgm:spPr/>
    </dgm:pt>
    <dgm:pt modelId="{B9D26612-BE0D-4929-B0A2-6F9AC8566BF3}" type="pres">
      <dgm:prSet presAssocID="{0437D58C-1D74-4655-9547-2C56C423C2DD}" presName="parentLin" presStyleCnt="0"/>
      <dgm:spPr/>
    </dgm:pt>
    <dgm:pt modelId="{7E36FD82-5044-426D-9136-FBDEC057AF79}" type="pres">
      <dgm:prSet presAssocID="{0437D58C-1D74-4655-9547-2C56C423C2DD}" presName="parentLeftMargin" presStyleLbl="node1" presStyleIdx="0" presStyleCnt="8"/>
      <dgm:spPr/>
    </dgm:pt>
    <dgm:pt modelId="{C647923A-0B11-40B0-B178-551FA8C1977E}" type="pres">
      <dgm:prSet presAssocID="{0437D58C-1D74-4655-9547-2C56C423C2DD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E0416-4F59-42B1-BF32-0A7638D43B4E}" type="pres">
      <dgm:prSet presAssocID="{0437D58C-1D74-4655-9547-2C56C423C2DD}" presName="negativeSpace" presStyleCnt="0"/>
      <dgm:spPr/>
    </dgm:pt>
    <dgm:pt modelId="{280A93A0-6589-4EE3-B4AC-AC8B3F3BE5D7}" type="pres">
      <dgm:prSet presAssocID="{0437D58C-1D74-4655-9547-2C56C423C2DD}" presName="childText" presStyleLbl="conFgAcc1" presStyleIdx="0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E105C539-9AE3-458C-A2FC-926E375C3DBF}" type="pres">
      <dgm:prSet presAssocID="{55DAD37F-2E30-4BDD-8E45-0571F02F903D}" presName="spaceBetweenRectangles" presStyleCnt="0"/>
      <dgm:spPr/>
    </dgm:pt>
    <dgm:pt modelId="{760D19FE-CE6E-4F06-B54A-32EAE64BE406}" type="pres">
      <dgm:prSet presAssocID="{6101EC56-97C6-4308-A45C-FE7A5F7786F0}" presName="parentLin" presStyleCnt="0"/>
      <dgm:spPr/>
    </dgm:pt>
    <dgm:pt modelId="{C7BB50E6-8D08-4748-9D65-831B1482B1C7}" type="pres">
      <dgm:prSet presAssocID="{6101EC56-97C6-4308-A45C-FE7A5F7786F0}" presName="parentLeftMargin" presStyleLbl="node1" presStyleIdx="0" presStyleCnt="8"/>
      <dgm:spPr/>
    </dgm:pt>
    <dgm:pt modelId="{5D687138-8AE4-4C27-BBE0-E4D4295A86BD}" type="pres">
      <dgm:prSet presAssocID="{6101EC56-97C6-4308-A45C-FE7A5F7786F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31176AE-F07A-4F9F-831E-DB28472E4D4E}" type="pres">
      <dgm:prSet presAssocID="{6101EC56-97C6-4308-A45C-FE7A5F7786F0}" presName="negativeSpace" presStyleCnt="0"/>
      <dgm:spPr/>
    </dgm:pt>
    <dgm:pt modelId="{85A99A54-3AE7-41DC-A9B4-EF11E899E688}" type="pres">
      <dgm:prSet presAssocID="{6101EC56-97C6-4308-A45C-FE7A5F7786F0}" presName="childText" presStyleLbl="conFgAcc1" presStyleIdx="1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93BC5810-F3F5-4179-8E17-345B1E474DB2}" type="pres">
      <dgm:prSet presAssocID="{C658FD10-9173-47EA-B159-DE1FDFD0E809}" presName="spaceBetweenRectangles" presStyleCnt="0"/>
      <dgm:spPr/>
    </dgm:pt>
    <dgm:pt modelId="{7FB6148B-BBA3-4CF0-8FF6-7C7CB0C84AE0}" type="pres">
      <dgm:prSet presAssocID="{19EC3A80-6145-4484-A953-3387DB218F0B}" presName="parentLin" presStyleCnt="0"/>
      <dgm:spPr/>
    </dgm:pt>
    <dgm:pt modelId="{8DB03941-139C-49AA-91F5-B5374B31F162}" type="pres">
      <dgm:prSet presAssocID="{19EC3A80-6145-4484-A953-3387DB218F0B}" presName="parentLeftMargin" presStyleLbl="node1" presStyleIdx="1" presStyleCnt="8"/>
      <dgm:spPr/>
    </dgm:pt>
    <dgm:pt modelId="{446CCD7A-FC10-4159-B46E-3C922ED7138B}" type="pres">
      <dgm:prSet presAssocID="{19EC3A80-6145-4484-A953-3387DB218F0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B93EC-7288-4F12-9930-8FAECAF74A45}" type="pres">
      <dgm:prSet presAssocID="{19EC3A80-6145-4484-A953-3387DB218F0B}" presName="negativeSpace" presStyleCnt="0"/>
      <dgm:spPr/>
    </dgm:pt>
    <dgm:pt modelId="{CB7C2364-9803-411C-B674-4767A677CFC7}" type="pres">
      <dgm:prSet presAssocID="{19EC3A80-6145-4484-A953-3387DB218F0B}" presName="childText" presStyleLbl="conFgAcc1" presStyleIdx="2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CEA99083-8C55-4A76-91D8-C81C2E772481}" type="pres">
      <dgm:prSet presAssocID="{BE781249-3A4F-4733-AF31-06B3421094DB}" presName="spaceBetweenRectangles" presStyleCnt="0"/>
      <dgm:spPr/>
    </dgm:pt>
    <dgm:pt modelId="{C1CBD281-B4B0-4D24-A346-3DD535ED0D91}" type="pres">
      <dgm:prSet presAssocID="{A9AF323F-F9EE-4146-B196-6189CAF56303}" presName="parentLin" presStyleCnt="0"/>
      <dgm:spPr/>
    </dgm:pt>
    <dgm:pt modelId="{AFF117B3-38D2-4A9C-8ECB-A27F435BCCF7}" type="pres">
      <dgm:prSet presAssocID="{A9AF323F-F9EE-4146-B196-6189CAF56303}" presName="parentLeftMargin" presStyleLbl="node1" presStyleIdx="2" presStyleCnt="8"/>
      <dgm:spPr/>
    </dgm:pt>
    <dgm:pt modelId="{F3F6A904-5AE6-4DAD-B0DF-493B7F96D982}" type="pres">
      <dgm:prSet presAssocID="{A9AF323F-F9EE-4146-B196-6189CAF5630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D8FE04FA-F289-4484-A8FF-E1F46C08009E}" type="pres">
      <dgm:prSet presAssocID="{A9AF323F-F9EE-4146-B196-6189CAF56303}" presName="negativeSpace" presStyleCnt="0"/>
      <dgm:spPr/>
    </dgm:pt>
    <dgm:pt modelId="{174441E4-BB6E-423D-9648-334D22E8DC77}" type="pres">
      <dgm:prSet presAssocID="{A9AF323F-F9EE-4146-B196-6189CAF56303}" presName="childText" presStyleLbl="conFgAcc1" presStyleIdx="3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B2D09CA1-DF3D-4884-B983-095E77D6A8B7}" type="pres">
      <dgm:prSet presAssocID="{BEE3D08F-C018-4A84-BD76-1DDF6ECA25B7}" presName="spaceBetweenRectangles" presStyleCnt="0"/>
      <dgm:spPr/>
    </dgm:pt>
    <dgm:pt modelId="{CB910EAA-F344-4008-AF60-D1D9FB7A69BC}" type="pres">
      <dgm:prSet presAssocID="{26DAB487-9E29-4A36-B688-B00CE57BD079}" presName="parentLin" presStyleCnt="0"/>
      <dgm:spPr/>
    </dgm:pt>
    <dgm:pt modelId="{82DC5F14-5F62-43A0-8732-5DD2F21C9A09}" type="pres">
      <dgm:prSet presAssocID="{26DAB487-9E29-4A36-B688-B00CE57BD079}" presName="parentLeftMargin" presStyleLbl="node1" presStyleIdx="3" presStyleCnt="8"/>
      <dgm:spPr/>
    </dgm:pt>
    <dgm:pt modelId="{077DC47A-6D6B-47E3-AA10-C8B5B2E567EA}" type="pres">
      <dgm:prSet presAssocID="{26DAB487-9E29-4A36-B688-B00CE57BD079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82FE1-8C0A-4A15-9A3A-74EBF7C5BABA}" type="pres">
      <dgm:prSet presAssocID="{26DAB487-9E29-4A36-B688-B00CE57BD079}" presName="negativeSpace" presStyleCnt="0"/>
      <dgm:spPr/>
    </dgm:pt>
    <dgm:pt modelId="{FE30B100-3D80-4737-8C24-818F9258EF69}" type="pres">
      <dgm:prSet presAssocID="{26DAB487-9E29-4A36-B688-B00CE57BD079}" presName="childText" presStyleLbl="conFgAcc1" presStyleIdx="4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1C33BEBA-689F-4107-A816-EA7BA6580E71}" type="pres">
      <dgm:prSet presAssocID="{39AD0202-1B3A-46B3-8AEB-6D2BEB5ADFEF}" presName="spaceBetweenRectangles" presStyleCnt="0"/>
      <dgm:spPr/>
    </dgm:pt>
    <dgm:pt modelId="{26C76E16-12CE-4475-85EF-38C7ACB4A162}" type="pres">
      <dgm:prSet presAssocID="{E46B1643-DCD3-43EA-A010-93659DE5C12B}" presName="parentLin" presStyleCnt="0"/>
      <dgm:spPr/>
    </dgm:pt>
    <dgm:pt modelId="{6AFE151B-0CC3-4592-AC4E-825B749E34CF}" type="pres">
      <dgm:prSet presAssocID="{E46B1643-DCD3-43EA-A010-93659DE5C12B}" presName="parentLeftMargin" presStyleLbl="node1" presStyleIdx="4" presStyleCnt="8"/>
      <dgm:spPr/>
    </dgm:pt>
    <dgm:pt modelId="{EE0AD88A-8502-4FCE-8A9B-C9FD2B19FBE7}" type="pres">
      <dgm:prSet presAssocID="{E46B1643-DCD3-43EA-A010-93659DE5C12B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631CB-E386-4AC9-9C9F-418788138579}" type="pres">
      <dgm:prSet presAssocID="{E46B1643-DCD3-43EA-A010-93659DE5C12B}" presName="negativeSpace" presStyleCnt="0"/>
      <dgm:spPr/>
    </dgm:pt>
    <dgm:pt modelId="{BDA8A04F-2867-494C-95BB-5A11F55913EE}" type="pres">
      <dgm:prSet presAssocID="{E46B1643-DCD3-43EA-A010-93659DE5C12B}" presName="childText" presStyleLbl="conFgAcc1" presStyleIdx="5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64AAFAFE-5068-46F7-9265-C079F139610A}" type="pres">
      <dgm:prSet presAssocID="{35FB7519-742D-49B3-8C98-DCF9025C0DB3}" presName="spaceBetweenRectangles" presStyleCnt="0"/>
      <dgm:spPr/>
    </dgm:pt>
    <dgm:pt modelId="{EFA22A93-C90D-4C10-B6D4-74315E040E34}" type="pres">
      <dgm:prSet presAssocID="{7D33EDD3-F8CA-4C5A-AF41-D3AF6CA7EB1C}" presName="parentLin" presStyleCnt="0"/>
      <dgm:spPr/>
    </dgm:pt>
    <dgm:pt modelId="{6B53B4B1-481C-49BF-8924-47A159B211D3}" type="pres">
      <dgm:prSet presAssocID="{7D33EDD3-F8CA-4C5A-AF41-D3AF6CA7EB1C}" presName="parentLeftMargin" presStyleLbl="node1" presStyleIdx="5" presStyleCnt="8"/>
      <dgm:spPr/>
    </dgm:pt>
    <dgm:pt modelId="{E0D8C341-A742-4801-BB09-6B4BED447111}" type="pres">
      <dgm:prSet presAssocID="{7D33EDD3-F8CA-4C5A-AF41-D3AF6CA7EB1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0FD812C-020A-461B-9060-E6F36848638F}" type="pres">
      <dgm:prSet presAssocID="{7D33EDD3-F8CA-4C5A-AF41-D3AF6CA7EB1C}" presName="negativeSpace" presStyleCnt="0"/>
      <dgm:spPr/>
    </dgm:pt>
    <dgm:pt modelId="{3F29566D-6FBB-40BA-819C-C072481E1D3C}" type="pres">
      <dgm:prSet presAssocID="{7D33EDD3-F8CA-4C5A-AF41-D3AF6CA7EB1C}" presName="childText" presStyleLbl="conFgAcc1" presStyleIdx="6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AF94F500-29AB-4182-8562-84E4A7D0D673}" type="pres">
      <dgm:prSet presAssocID="{0975ACE5-1C4C-4BD8-848A-39E6FF32EEE9}" presName="spaceBetweenRectangles" presStyleCnt="0"/>
      <dgm:spPr/>
    </dgm:pt>
    <dgm:pt modelId="{5BCACBED-E136-4B33-8035-7F86A31791F9}" type="pres">
      <dgm:prSet presAssocID="{FDE14928-E3AD-4580-BC34-0397EE5825CC}" presName="parentLin" presStyleCnt="0"/>
      <dgm:spPr/>
    </dgm:pt>
    <dgm:pt modelId="{54BA2FB7-414F-4A55-A817-F31ABACBFECF}" type="pres">
      <dgm:prSet presAssocID="{FDE14928-E3AD-4580-BC34-0397EE5825CC}" presName="parentLeftMargin" presStyleLbl="node1" presStyleIdx="6" presStyleCnt="8"/>
      <dgm:spPr/>
    </dgm:pt>
    <dgm:pt modelId="{09C83644-FA59-433E-A446-0ADAC8946CCD}" type="pres">
      <dgm:prSet presAssocID="{FDE14928-E3AD-4580-BC34-0397EE5825CC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19AFC3C5-79D0-4821-914E-8A09FF57C536}" type="pres">
      <dgm:prSet presAssocID="{FDE14928-E3AD-4580-BC34-0397EE5825CC}" presName="negativeSpace" presStyleCnt="0"/>
      <dgm:spPr/>
    </dgm:pt>
    <dgm:pt modelId="{6D795EEF-06FE-4C12-9E9D-090C931A944F}" type="pres">
      <dgm:prSet presAssocID="{FDE14928-E3AD-4580-BC34-0397EE5825CC}" presName="childText" presStyleLbl="conFgAcc1" presStyleIdx="7" presStyleCnt="8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D65608E1-A327-4529-8423-A599DEEF2B08}" srcId="{BC7B40F2-FE0D-455B-9CB7-FF0CA364FAFE}" destId="{19EC3A80-6145-4484-A953-3387DB218F0B}" srcOrd="2" destOrd="0" parTransId="{0851CAAD-BC35-496F-A573-62E4BE7DF13C}" sibTransId="{BE781249-3A4F-4733-AF31-06B3421094DB}"/>
    <dgm:cxn modelId="{8EA35D63-1081-4BC4-9BB2-9CB9113429BB}" srcId="{BC7B40F2-FE0D-455B-9CB7-FF0CA364FAFE}" destId="{E46B1643-DCD3-43EA-A010-93659DE5C12B}" srcOrd="5" destOrd="0" parTransId="{0BE60ED6-5DAF-45A0-A060-8D4BAE686E3C}" sibTransId="{35FB7519-742D-49B3-8C98-DCF9025C0DB3}"/>
    <dgm:cxn modelId="{C03ACE0D-1F83-4515-B580-7C32629FAAFA}" srcId="{BC7B40F2-FE0D-455B-9CB7-FF0CA364FAFE}" destId="{FDE14928-E3AD-4580-BC34-0397EE5825CC}" srcOrd="7" destOrd="0" parTransId="{439EB997-4AED-4D42-B913-EB980470B76B}" sibTransId="{C528690B-460A-4520-83A0-73A8CCB41A14}"/>
    <dgm:cxn modelId="{1F1342F2-2E73-496D-9833-388606AC0DA2}" type="presOf" srcId="{19EC3A80-6145-4484-A953-3387DB218F0B}" destId="{446CCD7A-FC10-4159-B46E-3C922ED7138B}" srcOrd="1" destOrd="0" presId="urn:microsoft.com/office/officeart/2005/8/layout/list1"/>
    <dgm:cxn modelId="{AE188E17-FF34-4010-87AC-47DFBC1F7DDE}" type="presOf" srcId="{FDE14928-E3AD-4580-BC34-0397EE5825CC}" destId="{09C83644-FA59-433E-A446-0ADAC8946CCD}" srcOrd="1" destOrd="0" presId="urn:microsoft.com/office/officeart/2005/8/layout/list1"/>
    <dgm:cxn modelId="{DE4E168F-7199-4C41-AAB6-C9880E0AF1E5}" type="presOf" srcId="{26DAB487-9E29-4A36-B688-B00CE57BD079}" destId="{077DC47A-6D6B-47E3-AA10-C8B5B2E567EA}" srcOrd="1" destOrd="0" presId="urn:microsoft.com/office/officeart/2005/8/layout/list1"/>
    <dgm:cxn modelId="{DE49CAE2-0CA9-4A2A-9288-FEB0CAF95678}" srcId="{BC7B40F2-FE0D-455B-9CB7-FF0CA364FAFE}" destId="{0437D58C-1D74-4655-9547-2C56C423C2DD}" srcOrd="0" destOrd="0" parTransId="{73229AF5-1275-40D3-8186-73D8D918406F}" sibTransId="{55DAD37F-2E30-4BDD-8E45-0571F02F903D}"/>
    <dgm:cxn modelId="{F6247B84-1636-4141-8E1A-C4A0F0E90053}" srcId="{BC7B40F2-FE0D-455B-9CB7-FF0CA364FAFE}" destId="{26DAB487-9E29-4A36-B688-B00CE57BD079}" srcOrd="4" destOrd="0" parTransId="{A6A79D8A-A186-402C-8335-6164E5EA504F}" sibTransId="{39AD0202-1B3A-46B3-8AEB-6D2BEB5ADFEF}"/>
    <dgm:cxn modelId="{C6A0589C-05B2-4C01-A169-68AA2A7A5C6D}" type="presOf" srcId="{A9AF323F-F9EE-4146-B196-6189CAF56303}" destId="{AFF117B3-38D2-4A9C-8ECB-A27F435BCCF7}" srcOrd="0" destOrd="0" presId="urn:microsoft.com/office/officeart/2005/8/layout/list1"/>
    <dgm:cxn modelId="{B7483BC6-8558-4A91-A6F5-840D709FE1CE}" srcId="{BC7B40F2-FE0D-455B-9CB7-FF0CA364FAFE}" destId="{A9AF323F-F9EE-4146-B196-6189CAF56303}" srcOrd="3" destOrd="0" parTransId="{7B18E3F7-37B4-41A9-A272-A7EFBB54D29F}" sibTransId="{BEE3D08F-C018-4A84-BD76-1DDF6ECA25B7}"/>
    <dgm:cxn modelId="{B5C6CB63-ED08-47E4-B732-F54DD7255C6D}" type="presOf" srcId="{6101EC56-97C6-4308-A45C-FE7A5F7786F0}" destId="{5D687138-8AE4-4C27-BBE0-E4D4295A86BD}" srcOrd="1" destOrd="0" presId="urn:microsoft.com/office/officeart/2005/8/layout/list1"/>
    <dgm:cxn modelId="{5870C58E-D754-4138-AF01-E9F2BF1A4BDC}" type="presOf" srcId="{0437D58C-1D74-4655-9547-2C56C423C2DD}" destId="{C647923A-0B11-40B0-B178-551FA8C1977E}" srcOrd="1" destOrd="0" presId="urn:microsoft.com/office/officeart/2005/8/layout/list1"/>
    <dgm:cxn modelId="{46484CB3-6583-4CD2-AE4A-D820C99E11F5}" type="presOf" srcId="{A9AF323F-F9EE-4146-B196-6189CAF56303}" destId="{F3F6A904-5AE6-4DAD-B0DF-493B7F96D982}" srcOrd="1" destOrd="0" presId="urn:microsoft.com/office/officeart/2005/8/layout/list1"/>
    <dgm:cxn modelId="{552F383E-9A9B-4802-9B62-FA1691C221E4}" type="presOf" srcId="{0437D58C-1D74-4655-9547-2C56C423C2DD}" destId="{7E36FD82-5044-426D-9136-FBDEC057AF79}" srcOrd="0" destOrd="0" presId="urn:microsoft.com/office/officeart/2005/8/layout/list1"/>
    <dgm:cxn modelId="{6A3821AD-499C-4E8B-A417-B7F6BA791618}" srcId="{BC7B40F2-FE0D-455B-9CB7-FF0CA364FAFE}" destId="{6101EC56-97C6-4308-A45C-FE7A5F7786F0}" srcOrd="1" destOrd="0" parTransId="{B791DAE5-C8AB-4057-A340-17040664DDFB}" sibTransId="{C658FD10-9173-47EA-B159-DE1FDFD0E809}"/>
    <dgm:cxn modelId="{4A2A4F42-A26E-4047-80E0-AB70C58A198B}" type="presOf" srcId="{19EC3A80-6145-4484-A953-3387DB218F0B}" destId="{8DB03941-139C-49AA-91F5-B5374B31F162}" srcOrd="0" destOrd="0" presId="urn:microsoft.com/office/officeart/2005/8/layout/list1"/>
    <dgm:cxn modelId="{952668CC-45E3-49BF-AA4B-82B20A0EFA7B}" type="presOf" srcId="{7D33EDD3-F8CA-4C5A-AF41-D3AF6CA7EB1C}" destId="{6B53B4B1-481C-49BF-8924-47A159B211D3}" srcOrd="0" destOrd="0" presId="urn:microsoft.com/office/officeart/2005/8/layout/list1"/>
    <dgm:cxn modelId="{A3099D9B-426C-45E0-8F29-9C28C922EE97}" type="presOf" srcId="{BC7B40F2-FE0D-455B-9CB7-FF0CA364FAFE}" destId="{7F1EF6B6-079B-4A40-B3A6-6E469B21A73B}" srcOrd="0" destOrd="0" presId="urn:microsoft.com/office/officeart/2005/8/layout/list1"/>
    <dgm:cxn modelId="{7794C309-D69F-406E-85A0-CFEEB9250EB7}" type="presOf" srcId="{26DAB487-9E29-4A36-B688-B00CE57BD079}" destId="{82DC5F14-5F62-43A0-8732-5DD2F21C9A09}" srcOrd="0" destOrd="0" presId="urn:microsoft.com/office/officeart/2005/8/layout/list1"/>
    <dgm:cxn modelId="{4A7B79C7-4AAE-4206-88F2-2962FED7D07E}" type="presOf" srcId="{7D33EDD3-F8CA-4C5A-AF41-D3AF6CA7EB1C}" destId="{E0D8C341-A742-4801-BB09-6B4BED447111}" srcOrd="1" destOrd="0" presId="urn:microsoft.com/office/officeart/2005/8/layout/list1"/>
    <dgm:cxn modelId="{CA1337B8-7D6E-47E0-9456-872E1645F796}" type="presOf" srcId="{FDE14928-E3AD-4580-BC34-0397EE5825CC}" destId="{54BA2FB7-414F-4A55-A817-F31ABACBFECF}" srcOrd="0" destOrd="0" presId="urn:microsoft.com/office/officeart/2005/8/layout/list1"/>
    <dgm:cxn modelId="{3BA92342-81A4-4E3C-8D09-76DE25BFFFFA}" srcId="{BC7B40F2-FE0D-455B-9CB7-FF0CA364FAFE}" destId="{7D33EDD3-F8CA-4C5A-AF41-D3AF6CA7EB1C}" srcOrd="6" destOrd="0" parTransId="{B3DAACCA-5BB1-47F3-B486-4373A7DA2C99}" sibTransId="{0975ACE5-1C4C-4BD8-848A-39E6FF32EEE9}"/>
    <dgm:cxn modelId="{B4D3AE67-0E66-4658-AA9F-EE0E8FED2F51}" type="presOf" srcId="{E46B1643-DCD3-43EA-A010-93659DE5C12B}" destId="{6AFE151B-0CC3-4592-AC4E-825B749E34CF}" srcOrd="0" destOrd="0" presId="urn:microsoft.com/office/officeart/2005/8/layout/list1"/>
    <dgm:cxn modelId="{8C7C386D-F810-4889-8967-124D5CE6CC3D}" type="presOf" srcId="{E46B1643-DCD3-43EA-A010-93659DE5C12B}" destId="{EE0AD88A-8502-4FCE-8A9B-C9FD2B19FBE7}" srcOrd="1" destOrd="0" presId="urn:microsoft.com/office/officeart/2005/8/layout/list1"/>
    <dgm:cxn modelId="{17D51C67-08CD-4A14-93AA-879AD54E87E8}" type="presOf" srcId="{6101EC56-97C6-4308-A45C-FE7A5F7786F0}" destId="{C7BB50E6-8D08-4748-9D65-831B1482B1C7}" srcOrd="0" destOrd="0" presId="urn:microsoft.com/office/officeart/2005/8/layout/list1"/>
    <dgm:cxn modelId="{A76F54DB-A3DC-4F08-A340-73960AD1AE65}" type="presParOf" srcId="{7F1EF6B6-079B-4A40-B3A6-6E469B21A73B}" destId="{B9D26612-BE0D-4929-B0A2-6F9AC8566BF3}" srcOrd="0" destOrd="0" presId="urn:microsoft.com/office/officeart/2005/8/layout/list1"/>
    <dgm:cxn modelId="{3F6962BC-B9D5-4091-99F3-7838B7F15C3D}" type="presParOf" srcId="{B9D26612-BE0D-4929-B0A2-6F9AC8566BF3}" destId="{7E36FD82-5044-426D-9136-FBDEC057AF79}" srcOrd="0" destOrd="0" presId="urn:microsoft.com/office/officeart/2005/8/layout/list1"/>
    <dgm:cxn modelId="{5E8D346F-1AEE-4622-B892-B1BA7DFA4168}" type="presParOf" srcId="{B9D26612-BE0D-4929-B0A2-6F9AC8566BF3}" destId="{C647923A-0B11-40B0-B178-551FA8C1977E}" srcOrd="1" destOrd="0" presId="urn:microsoft.com/office/officeart/2005/8/layout/list1"/>
    <dgm:cxn modelId="{CFB18894-FD76-49BC-80AD-65586CF6C08B}" type="presParOf" srcId="{7F1EF6B6-079B-4A40-B3A6-6E469B21A73B}" destId="{CF0E0416-4F59-42B1-BF32-0A7638D43B4E}" srcOrd="1" destOrd="0" presId="urn:microsoft.com/office/officeart/2005/8/layout/list1"/>
    <dgm:cxn modelId="{47E3B67C-4B7E-489F-8409-199C16E818CB}" type="presParOf" srcId="{7F1EF6B6-079B-4A40-B3A6-6E469B21A73B}" destId="{280A93A0-6589-4EE3-B4AC-AC8B3F3BE5D7}" srcOrd="2" destOrd="0" presId="urn:microsoft.com/office/officeart/2005/8/layout/list1"/>
    <dgm:cxn modelId="{8D66E24D-C4F6-4A12-B767-412BFFEF4766}" type="presParOf" srcId="{7F1EF6B6-079B-4A40-B3A6-6E469B21A73B}" destId="{E105C539-9AE3-458C-A2FC-926E375C3DBF}" srcOrd="3" destOrd="0" presId="urn:microsoft.com/office/officeart/2005/8/layout/list1"/>
    <dgm:cxn modelId="{40EC3036-C397-41ED-8B44-A28DC206CD3A}" type="presParOf" srcId="{7F1EF6B6-079B-4A40-B3A6-6E469B21A73B}" destId="{760D19FE-CE6E-4F06-B54A-32EAE64BE406}" srcOrd="4" destOrd="0" presId="urn:microsoft.com/office/officeart/2005/8/layout/list1"/>
    <dgm:cxn modelId="{72E4AF4C-3693-4B26-8F90-44D7BEA41122}" type="presParOf" srcId="{760D19FE-CE6E-4F06-B54A-32EAE64BE406}" destId="{C7BB50E6-8D08-4748-9D65-831B1482B1C7}" srcOrd="0" destOrd="0" presId="urn:microsoft.com/office/officeart/2005/8/layout/list1"/>
    <dgm:cxn modelId="{1E7A5906-DCEE-451D-9A6C-409EAACC7332}" type="presParOf" srcId="{760D19FE-CE6E-4F06-B54A-32EAE64BE406}" destId="{5D687138-8AE4-4C27-BBE0-E4D4295A86BD}" srcOrd="1" destOrd="0" presId="urn:microsoft.com/office/officeart/2005/8/layout/list1"/>
    <dgm:cxn modelId="{09D06A6B-E26C-47B3-A33C-AC95861E36D6}" type="presParOf" srcId="{7F1EF6B6-079B-4A40-B3A6-6E469B21A73B}" destId="{E31176AE-F07A-4F9F-831E-DB28472E4D4E}" srcOrd="5" destOrd="0" presId="urn:microsoft.com/office/officeart/2005/8/layout/list1"/>
    <dgm:cxn modelId="{1866E6FF-F4BE-4A18-8038-7EA9D66716F7}" type="presParOf" srcId="{7F1EF6B6-079B-4A40-B3A6-6E469B21A73B}" destId="{85A99A54-3AE7-41DC-A9B4-EF11E899E688}" srcOrd="6" destOrd="0" presId="urn:microsoft.com/office/officeart/2005/8/layout/list1"/>
    <dgm:cxn modelId="{0669FDAB-08CA-4F36-8CD7-CC249E9B4BEC}" type="presParOf" srcId="{7F1EF6B6-079B-4A40-B3A6-6E469B21A73B}" destId="{93BC5810-F3F5-4179-8E17-345B1E474DB2}" srcOrd="7" destOrd="0" presId="urn:microsoft.com/office/officeart/2005/8/layout/list1"/>
    <dgm:cxn modelId="{8FB46490-FC37-41DD-9463-32CDCE884A20}" type="presParOf" srcId="{7F1EF6B6-079B-4A40-B3A6-6E469B21A73B}" destId="{7FB6148B-BBA3-4CF0-8FF6-7C7CB0C84AE0}" srcOrd="8" destOrd="0" presId="urn:microsoft.com/office/officeart/2005/8/layout/list1"/>
    <dgm:cxn modelId="{F7BFC01E-538E-4679-8D33-1CABE6B5EADA}" type="presParOf" srcId="{7FB6148B-BBA3-4CF0-8FF6-7C7CB0C84AE0}" destId="{8DB03941-139C-49AA-91F5-B5374B31F162}" srcOrd="0" destOrd="0" presId="urn:microsoft.com/office/officeart/2005/8/layout/list1"/>
    <dgm:cxn modelId="{48B92DAB-27A0-43CF-8C88-79E1F0C8ACA1}" type="presParOf" srcId="{7FB6148B-BBA3-4CF0-8FF6-7C7CB0C84AE0}" destId="{446CCD7A-FC10-4159-B46E-3C922ED7138B}" srcOrd="1" destOrd="0" presId="urn:microsoft.com/office/officeart/2005/8/layout/list1"/>
    <dgm:cxn modelId="{53A6BED5-997D-44C4-B2A8-4FD45450D47F}" type="presParOf" srcId="{7F1EF6B6-079B-4A40-B3A6-6E469B21A73B}" destId="{95FB93EC-7288-4F12-9930-8FAECAF74A45}" srcOrd="9" destOrd="0" presId="urn:microsoft.com/office/officeart/2005/8/layout/list1"/>
    <dgm:cxn modelId="{835FA01B-4ECD-4EF0-93B8-877DBCF8082B}" type="presParOf" srcId="{7F1EF6B6-079B-4A40-B3A6-6E469B21A73B}" destId="{CB7C2364-9803-411C-B674-4767A677CFC7}" srcOrd="10" destOrd="0" presId="urn:microsoft.com/office/officeart/2005/8/layout/list1"/>
    <dgm:cxn modelId="{A8B7AA10-3623-4EF0-9295-EB0AAAF4F01C}" type="presParOf" srcId="{7F1EF6B6-079B-4A40-B3A6-6E469B21A73B}" destId="{CEA99083-8C55-4A76-91D8-C81C2E772481}" srcOrd="11" destOrd="0" presId="urn:microsoft.com/office/officeart/2005/8/layout/list1"/>
    <dgm:cxn modelId="{D2165033-820D-4604-9D94-9C6545B327C6}" type="presParOf" srcId="{7F1EF6B6-079B-4A40-B3A6-6E469B21A73B}" destId="{C1CBD281-B4B0-4D24-A346-3DD535ED0D91}" srcOrd="12" destOrd="0" presId="urn:microsoft.com/office/officeart/2005/8/layout/list1"/>
    <dgm:cxn modelId="{0916FC8E-F711-4D68-869B-B77A6A6305E4}" type="presParOf" srcId="{C1CBD281-B4B0-4D24-A346-3DD535ED0D91}" destId="{AFF117B3-38D2-4A9C-8ECB-A27F435BCCF7}" srcOrd="0" destOrd="0" presId="urn:microsoft.com/office/officeart/2005/8/layout/list1"/>
    <dgm:cxn modelId="{744D08A8-F7C1-47B8-8FA4-E9815C1A8C1D}" type="presParOf" srcId="{C1CBD281-B4B0-4D24-A346-3DD535ED0D91}" destId="{F3F6A904-5AE6-4DAD-B0DF-493B7F96D982}" srcOrd="1" destOrd="0" presId="urn:microsoft.com/office/officeart/2005/8/layout/list1"/>
    <dgm:cxn modelId="{AA7F50F3-4449-4F11-9589-6F0C05D9118B}" type="presParOf" srcId="{7F1EF6B6-079B-4A40-B3A6-6E469B21A73B}" destId="{D8FE04FA-F289-4484-A8FF-E1F46C08009E}" srcOrd="13" destOrd="0" presId="urn:microsoft.com/office/officeart/2005/8/layout/list1"/>
    <dgm:cxn modelId="{B24C426C-B8F6-40B2-893B-317319032FEC}" type="presParOf" srcId="{7F1EF6B6-079B-4A40-B3A6-6E469B21A73B}" destId="{174441E4-BB6E-423D-9648-334D22E8DC77}" srcOrd="14" destOrd="0" presId="urn:microsoft.com/office/officeart/2005/8/layout/list1"/>
    <dgm:cxn modelId="{7F32AC0A-5A72-4F83-9FB2-11886BDE38DC}" type="presParOf" srcId="{7F1EF6B6-079B-4A40-B3A6-6E469B21A73B}" destId="{B2D09CA1-DF3D-4884-B983-095E77D6A8B7}" srcOrd="15" destOrd="0" presId="urn:microsoft.com/office/officeart/2005/8/layout/list1"/>
    <dgm:cxn modelId="{2830E7E1-2B7A-4B17-B944-D721625D6CB7}" type="presParOf" srcId="{7F1EF6B6-079B-4A40-B3A6-6E469B21A73B}" destId="{CB910EAA-F344-4008-AF60-D1D9FB7A69BC}" srcOrd="16" destOrd="0" presId="urn:microsoft.com/office/officeart/2005/8/layout/list1"/>
    <dgm:cxn modelId="{CF766723-37F7-4090-A646-36F9C854CD14}" type="presParOf" srcId="{CB910EAA-F344-4008-AF60-D1D9FB7A69BC}" destId="{82DC5F14-5F62-43A0-8732-5DD2F21C9A09}" srcOrd="0" destOrd="0" presId="urn:microsoft.com/office/officeart/2005/8/layout/list1"/>
    <dgm:cxn modelId="{05C80CF7-2859-4329-8B08-4FA5DC1C3D49}" type="presParOf" srcId="{CB910EAA-F344-4008-AF60-D1D9FB7A69BC}" destId="{077DC47A-6D6B-47E3-AA10-C8B5B2E567EA}" srcOrd="1" destOrd="0" presId="urn:microsoft.com/office/officeart/2005/8/layout/list1"/>
    <dgm:cxn modelId="{7A41C7B6-7D38-4EC4-A2FD-3C38DF1E41B6}" type="presParOf" srcId="{7F1EF6B6-079B-4A40-B3A6-6E469B21A73B}" destId="{13C82FE1-8C0A-4A15-9A3A-74EBF7C5BABA}" srcOrd="17" destOrd="0" presId="urn:microsoft.com/office/officeart/2005/8/layout/list1"/>
    <dgm:cxn modelId="{B4D750DD-7722-42BC-95CC-172ACA7A5E53}" type="presParOf" srcId="{7F1EF6B6-079B-4A40-B3A6-6E469B21A73B}" destId="{FE30B100-3D80-4737-8C24-818F9258EF69}" srcOrd="18" destOrd="0" presId="urn:microsoft.com/office/officeart/2005/8/layout/list1"/>
    <dgm:cxn modelId="{8EF51408-D72D-40F9-A8F0-BE1AC3AE5EC4}" type="presParOf" srcId="{7F1EF6B6-079B-4A40-B3A6-6E469B21A73B}" destId="{1C33BEBA-689F-4107-A816-EA7BA6580E71}" srcOrd="19" destOrd="0" presId="urn:microsoft.com/office/officeart/2005/8/layout/list1"/>
    <dgm:cxn modelId="{1BB03914-ABC9-4620-8B88-915F121CDDE4}" type="presParOf" srcId="{7F1EF6B6-079B-4A40-B3A6-6E469B21A73B}" destId="{26C76E16-12CE-4475-85EF-38C7ACB4A162}" srcOrd="20" destOrd="0" presId="urn:microsoft.com/office/officeart/2005/8/layout/list1"/>
    <dgm:cxn modelId="{547C582E-088F-4619-B323-F22CFDB2E36F}" type="presParOf" srcId="{26C76E16-12CE-4475-85EF-38C7ACB4A162}" destId="{6AFE151B-0CC3-4592-AC4E-825B749E34CF}" srcOrd="0" destOrd="0" presId="urn:microsoft.com/office/officeart/2005/8/layout/list1"/>
    <dgm:cxn modelId="{628EAA0A-1977-4F2C-B502-96DEBC4BE706}" type="presParOf" srcId="{26C76E16-12CE-4475-85EF-38C7ACB4A162}" destId="{EE0AD88A-8502-4FCE-8A9B-C9FD2B19FBE7}" srcOrd="1" destOrd="0" presId="urn:microsoft.com/office/officeart/2005/8/layout/list1"/>
    <dgm:cxn modelId="{B8262CE4-CE06-4C9F-98BA-44CF879BC1C4}" type="presParOf" srcId="{7F1EF6B6-079B-4A40-B3A6-6E469B21A73B}" destId="{EFE631CB-E386-4AC9-9C9F-418788138579}" srcOrd="21" destOrd="0" presId="urn:microsoft.com/office/officeart/2005/8/layout/list1"/>
    <dgm:cxn modelId="{50D0D084-23C7-4B20-B462-2F469418BDAA}" type="presParOf" srcId="{7F1EF6B6-079B-4A40-B3A6-6E469B21A73B}" destId="{BDA8A04F-2867-494C-95BB-5A11F55913EE}" srcOrd="22" destOrd="0" presId="urn:microsoft.com/office/officeart/2005/8/layout/list1"/>
    <dgm:cxn modelId="{08A4D66D-AA7E-4AD9-BC4C-FBDD6E7B5533}" type="presParOf" srcId="{7F1EF6B6-079B-4A40-B3A6-6E469B21A73B}" destId="{64AAFAFE-5068-46F7-9265-C079F139610A}" srcOrd="23" destOrd="0" presId="urn:microsoft.com/office/officeart/2005/8/layout/list1"/>
    <dgm:cxn modelId="{C01AFCDB-7019-4956-9BCE-75007C8621B0}" type="presParOf" srcId="{7F1EF6B6-079B-4A40-B3A6-6E469B21A73B}" destId="{EFA22A93-C90D-4C10-B6D4-74315E040E34}" srcOrd="24" destOrd="0" presId="urn:microsoft.com/office/officeart/2005/8/layout/list1"/>
    <dgm:cxn modelId="{F6CBE6B6-B73A-4E83-97BE-12269D0029CF}" type="presParOf" srcId="{EFA22A93-C90D-4C10-B6D4-74315E040E34}" destId="{6B53B4B1-481C-49BF-8924-47A159B211D3}" srcOrd="0" destOrd="0" presId="urn:microsoft.com/office/officeart/2005/8/layout/list1"/>
    <dgm:cxn modelId="{829A3E71-2AA2-4658-80B7-543E147CCBDB}" type="presParOf" srcId="{EFA22A93-C90D-4C10-B6D4-74315E040E34}" destId="{E0D8C341-A742-4801-BB09-6B4BED447111}" srcOrd="1" destOrd="0" presId="urn:microsoft.com/office/officeart/2005/8/layout/list1"/>
    <dgm:cxn modelId="{D535E2D8-974B-4A67-A654-A37FF8152E28}" type="presParOf" srcId="{7F1EF6B6-079B-4A40-B3A6-6E469B21A73B}" destId="{00FD812C-020A-461B-9060-E6F36848638F}" srcOrd="25" destOrd="0" presId="urn:microsoft.com/office/officeart/2005/8/layout/list1"/>
    <dgm:cxn modelId="{DA4E5967-4E62-444D-9006-F02BEC609A02}" type="presParOf" srcId="{7F1EF6B6-079B-4A40-B3A6-6E469B21A73B}" destId="{3F29566D-6FBB-40BA-819C-C072481E1D3C}" srcOrd="26" destOrd="0" presId="urn:microsoft.com/office/officeart/2005/8/layout/list1"/>
    <dgm:cxn modelId="{4B4B8C0F-0AFC-4C73-B3BD-2785CFFB04FC}" type="presParOf" srcId="{7F1EF6B6-079B-4A40-B3A6-6E469B21A73B}" destId="{AF94F500-29AB-4182-8562-84E4A7D0D673}" srcOrd="27" destOrd="0" presId="urn:microsoft.com/office/officeart/2005/8/layout/list1"/>
    <dgm:cxn modelId="{C13C66D6-19AC-40ED-A750-5EB0464818EB}" type="presParOf" srcId="{7F1EF6B6-079B-4A40-B3A6-6E469B21A73B}" destId="{5BCACBED-E136-4B33-8035-7F86A31791F9}" srcOrd="28" destOrd="0" presId="urn:microsoft.com/office/officeart/2005/8/layout/list1"/>
    <dgm:cxn modelId="{C8D9914B-BF54-4443-BDD3-288824172993}" type="presParOf" srcId="{5BCACBED-E136-4B33-8035-7F86A31791F9}" destId="{54BA2FB7-414F-4A55-A817-F31ABACBFECF}" srcOrd="0" destOrd="0" presId="urn:microsoft.com/office/officeart/2005/8/layout/list1"/>
    <dgm:cxn modelId="{B3CDA6B9-8DCE-42B8-A4CF-09D2B1D78DBF}" type="presParOf" srcId="{5BCACBED-E136-4B33-8035-7F86A31791F9}" destId="{09C83644-FA59-433E-A446-0ADAC8946CCD}" srcOrd="1" destOrd="0" presId="urn:microsoft.com/office/officeart/2005/8/layout/list1"/>
    <dgm:cxn modelId="{580C33BB-9631-4EEE-871A-9C9151DF89E8}" type="presParOf" srcId="{7F1EF6B6-079B-4A40-B3A6-6E469B21A73B}" destId="{19AFC3C5-79D0-4821-914E-8A09FF57C536}" srcOrd="29" destOrd="0" presId="urn:microsoft.com/office/officeart/2005/8/layout/list1"/>
    <dgm:cxn modelId="{79AC3777-340D-479A-A2E3-A82291325A7C}" type="presParOf" srcId="{7F1EF6B6-079B-4A40-B3A6-6E469B21A73B}" destId="{6D795EEF-06FE-4C12-9E9D-090C931A944F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A93A0-6589-4EE3-B4AC-AC8B3F3BE5D7}">
      <dsp:nvSpPr>
        <dsp:cNvPr id="0" name=""/>
        <dsp:cNvSpPr/>
      </dsp:nvSpPr>
      <dsp:spPr>
        <a:xfrm>
          <a:off x="0" y="283499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647923A-0B11-40B0-B178-551FA8C1977E}">
      <dsp:nvSpPr>
        <dsp:cNvPr id="0" name=""/>
        <dsp:cNvSpPr/>
      </dsp:nvSpPr>
      <dsp:spPr>
        <a:xfrm>
          <a:off x="331470" y="62099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Pitch to Beneficiary</a:t>
          </a:r>
          <a:endParaRPr lang="en-US" sz="1500" kern="1200" dirty="0"/>
        </a:p>
      </dsp:txBody>
      <dsp:txXfrm>
        <a:off x="353086" y="83715"/>
        <a:ext cx="4597348" cy="399568"/>
      </dsp:txXfrm>
    </dsp:sp>
    <dsp:sp modelId="{85A99A54-3AE7-41DC-A9B4-EF11E899E688}">
      <dsp:nvSpPr>
        <dsp:cNvPr id="0" name=""/>
        <dsp:cNvSpPr/>
      </dsp:nvSpPr>
      <dsp:spPr>
        <a:xfrm>
          <a:off x="0" y="963900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5D687138-8AE4-4C27-BBE0-E4D4295A86BD}">
      <dsp:nvSpPr>
        <dsp:cNvPr id="0" name=""/>
        <dsp:cNvSpPr/>
      </dsp:nvSpPr>
      <dsp:spPr>
        <a:xfrm>
          <a:off x="331470" y="742499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Kit Materials</a:t>
          </a:r>
          <a:endParaRPr lang="en-US" sz="1500" kern="1200" dirty="0"/>
        </a:p>
      </dsp:txBody>
      <dsp:txXfrm>
        <a:off x="353086" y="764115"/>
        <a:ext cx="4597348" cy="399568"/>
      </dsp:txXfrm>
    </dsp:sp>
    <dsp:sp modelId="{CB7C2364-9803-411C-B674-4767A677CFC7}">
      <dsp:nvSpPr>
        <dsp:cNvPr id="0" name=""/>
        <dsp:cNvSpPr/>
      </dsp:nvSpPr>
      <dsp:spPr>
        <a:xfrm>
          <a:off x="0" y="1644300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46CCD7A-FC10-4159-B46E-3C922ED7138B}">
      <dsp:nvSpPr>
        <dsp:cNvPr id="0" name=""/>
        <dsp:cNvSpPr/>
      </dsp:nvSpPr>
      <dsp:spPr>
        <a:xfrm>
          <a:off x="331470" y="1422900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Design Circuit</a:t>
          </a:r>
          <a:endParaRPr lang="en-US" sz="1500" kern="1200" dirty="0"/>
        </a:p>
      </dsp:txBody>
      <dsp:txXfrm>
        <a:off x="353086" y="1444516"/>
        <a:ext cx="4597348" cy="399568"/>
      </dsp:txXfrm>
    </dsp:sp>
    <dsp:sp modelId="{174441E4-BB6E-423D-9648-334D22E8DC77}">
      <dsp:nvSpPr>
        <dsp:cNvPr id="0" name=""/>
        <dsp:cNvSpPr/>
      </dsp:nvSpPr>
      <dsp:spPr>
        <a:xfrm>
          <a:off x="0" y="2324700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3F6A904-5AE6-4DAD-B0DF-493B7F96D982}">
      <dsp:nvSpPr>
        <dsp:cNvPr id="0" name=""/>
        <dsp:cNvSpPr/>
      </dsp:nvSpPr>
      <dsp:spPr>
        <a:xfrm>
          <a:off x="331470" y="2103300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Make Sample Code</a:t>
          </a:r>
          <a:endParaRPr lang="en-US" sz="1500" kern="1200" dirty="0"/>
        </a:p>
      </dsp:txBody>
      <dsp:txXfrm>
        <a:off x="353086" y="2124916"/>
        <a:ext cx="4597348" cy="399568"/>
      </dsp:txXfrm>
    </dsp:sp>
    <dsp:sp modelId="{FE30B100-3D80-4737-8C24-818F9258EF69}">
      <dsp:nvSpPr>
        <dsp:cNvPr id="0" name=""/>
        <dsp:cNvSpPr/>
      </dsp:nvSpPr>
      <dsp:spPr>
        <a:xfrm>
          <a:off x="0" y="3005100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77DC47A-6D6B-47E3-AA10-C8B5B2E567EA}">
      <dsp:nvSpPr>
        <dsp:cNvPr id="0" name=""/>
        <dsp:cNvSpPr/>
      </dsp:nvSpPr>
      <dsp:spPr>
        <a:xfrm>
          <a:off x="331470" y="2783700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 with Scout from 281</a:t>
          </a:r>
          <a:endParaRPr lang="en-US" sz="1500" kern="1200" dirty="0"/>
        </a:p>
      </dsp:txBody>
      <dsp:txXfrm>
        <a:off x="353086" y="2805316"/>
        <a:ext cx="4597348" cy="399568"/>
      </dsp:txXfrm>
    </dsp:sp>
    <dsp:sp modelId="{BDA8A04F-2867-494C-95BB-5A11F55913EE}">
      <dsp:nvSpPr>
        <dsp:cNvPr id="0" name=""/>
        <dsp:cNvSpPr/>
      </dsp:nvSpPr>
      <dsp:spPr>
        <a:xfrm>
          <a:off x="0" y="3685500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E0AD88A-8502-4FCE-8A9B-C9FD2B19FBE7}">
      <dsp:nvSpPr>
        <dsp:cNvPr id="0" name=""/>
        <dsp:cNvSpPr/>
      </dsp:nvSpPr>
      <dsp:spPr>
        <a:xfrm>
          <a:off x="331470" y="3464100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Solve Any Problems during Testing</a:t>
          </a:r>
          <a:endParaRPr lang="en-US" sz="1500" kern="1200" dirty="0"/>
        </a:p>
      </dsp:txBody>
      <dsp:txXfrm>
        <a:off x="353086" y="3485716"/>
        <a:ext cx="4597348" cy="399568"/>
      </dsp:txXfrm>
    </dsp:sp>
    <dsp:sp modelId="{3F29566D-6FBB-40BA-819C-C072481E1D3C}">
      <dsp:nvSpPr>
        <dsp:cNvPr id="0" name=""/>
        <dsp:cNvSpPr/>
      </dsp:nvSpPr>
      <dsp:spPr>
        <a:xfrm>
          <a:off x="0" y="4365900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0D8C341-A742-4801-BB09-6B4BED447111}">
      <dsp:nvSpPr>
        <dsp:cNvPr id="0" name=""/>
        <dsp:cNvSpPr/>
      </dsp:nvSpPr>
      <dsp:spPr>
        <a:xfrm>
          <a:off x="331470" y="4144500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Document all Problems</a:t>
          </a:r>
          <a:endParaRPr lang="en-US" sz="1500" kern="1200" dirty="0"/>
        </a:p>
      </dsp:txBody>
      <dsp:txXfrm>
        <a:off x="353086" y="4166116"/>
        <a:ext cx="4597348" cy="399568"/>
      </dsp:txXfrm>
    </dsp:sp>
    <dsp:sp modelId="{6D795EEF-06FE-4C12-9E9D-090C931A944F}">
      <dsp:nvSpPr>
        <dsp:cNvPr id="0" name=""/>
        <dsp:cNvSpPr/>
      </dsp:nvSpPr>
      <dsp:spPr>
        <a:xfrm>
          <a:off x="0" y="5046300"/>
          <a:ext cx="6629400" cy="3780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9C83644-FA59-433E-A446-0ADAC8946CCD}">
      <dsp:nvSpPr>
        <dsp:cNvPr id="0" name=""/>
        <dsp:cNvSpPr/>
      </dsp:nvSpPr>
      <dsp:spPr>
        <a:xfrm>
          <a:off x="331470" y="4824900"/>
          <a:ext cx="4640580" cy="44280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Give Resources to Beneficiary</a:t>
          </a:r>
          <a:endParaRPr lang="en-US" sz="1500" kern="1200" dirty="0"/>
        </a:p>
      </dsp:txBody>
      <dsp:txXfrm>
        <a:off x="353086" y="4846516"/>
        <a:ext cx="459734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AB5EF495-2344-44BD-AED2-557EA1FF121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AB5EF495-2344-44BD-AED2-557EA1FF121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F495-2344-44BD-AED2-557EA1FF121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85E5EE-77A5-4570-B0D1-540775B2CA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5EF495-2344-44BD-AED2-557EA1FF1211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Motz - Eagle Project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Learning 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Permissions:</a:t>
            </a:r>
          </a:p>
          <a:p>
            <a:pPr lvl="2"/>
            <a:r>
              <a:rPr lang="en-US" sz="2000" dirty="0" smtClean="0"/>
              <a:t>Make sure resources will be used (not part of project though)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Logistics</a:t>
            </a:r>
          </a:p>
          <a:p>
            <a:pPr lvl="2"/>
            <a:r>
              <a:rPr lang="en-US" sz="2000" dirty="0" smtClean="0"/>
              <a:t>Testing will be done in an area with enough room for however many scouts are testing it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Safety</a:t>
            </a:r>
          </a:p>
          <a:p>
            <a:pPr lvl="2"/>
            <a:r>
              <a:rPr lang="en-US" sz="2000" dirty="0" smtClean="0"/>
              <a:t>Small Shocks</a:t>
            </a:r>
          </a:p>
          <a:p>
            <a:pPr lvl="2"/>
            <a:r>
              <a:rPr lang="en-US" sz="2000" dirty="0" smtClean="0"/>
              <a:t>First Aid Kit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Extra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69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04800" y="-76200"/>
            <a:ext cx="10820400" cy="7391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2057400"/>
          </a:xfrm>
        </p:spPr>
        <p:txBody>
          <a:bodyPr/>
          <a:lstStyle/>
          <a:p>
            <a:r>
              <a:rPr lang="en-US" dirty="0" smtClean="0"/>
              <a:t>10 classroom projects</a:t>
            </a:r>
          </a:p>
          <a:p>
            <a:r>
              <a:rPr lang="en-US" dirty="0" smtClean="0"/>
              <a:t>Ranges from LEDs to a robot</a:t>
            </a:r>
          </a:p>
          <a:p>
            <a:r>
              <a:rPr lang="en-US" dirty="0" smtClean="0"/>
              <a:t>Teaches:</a:t>
            </a:r>
          </a:p>
          <a:p>
            <a:pPr lvl="1"/>
            <a:r>
              <a:rPr lang="en-US" dirty="0"/>
              <a:t> C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Breadboarding</a:t>
            </a:r>
          </a:p>
          <a:p>
            <a:pPr lvl="1"/>
            <a:r>
              <a:rPr lang="en-US" dirty="0" smtClean="0"/>
              <a:t>Circuitry</a:t>
            </a:r>
          </a:p>
          <a:p>
            <a:pPr lvl="1"/>
            <a:r>
              <a:rPr lang="en-US" dirty="0" smtClean="0"/>
              <a:t>Problem Solving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My Project</a:t>
            </a:r>
            <a:endParaRPr lang="en-US" sz="4000" dirty="0"/>
          </a:p>
        </p:txBody>
      </p:sp>
      <p:pic>
        <p:nvPicPr>
          <p:cNvPr id="1026" name="Picture 2" descr="Image result for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90800"/>
            <a:ext cx="5029200" cy="378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7620000" cy="2057400"/>
          </a:xfrm>
        </p:spPr>
        <p:txBody>
          <a:bodyPr/>
          <a:lstStyle/>
          <a:p>
            <a:r>
              <a:rPr lang="en-US" dirty="0" smtClean="0"/>
              <a:t>Small microcontrollers</a:t>
            </a:r>
          </a:p>
          <a:p>
            <a:r>
              <a:rPr lang="en-US" dirty="0" smtClean="0"/>
              <a:t>Plug into the computer and program them</a:t>
            </a:r>
          </a:p>
          <a:p>
            <a:r>
              <a:rPr lang="en-US" dirty="0" smtClean="0"/>
              <a:t>Controls just about anything</a:t>
            </a:r>
          </a:p>
          <a:p>
            <a:r>
              <a:rPr lang="en-US" dirty="0" smtClean="0"/>
              <a:t>Very cheap</a:t>
            </a:r>
          </a:p>
          <a:p>
            <a:r>
              <a:rPr lang="en-US" dirty="0" smtClean="0"/>
              <a:t>Easy to use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Arduinos</a:t>
            </a:r>
            <a:endParaRPr lang="en-US" sz="4000" dirty="0"/>
          </a:p>
        </p:txBody>
      </p:sp>
      <p:pic>
        <p:nvPicPr>
          <p:cNvPr id="2050" name="Picture 2" descr="Image result for arduino with bread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12" y="2209800"/>
            <a:ext cx="516788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4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2057400"/>
          </a:xfrm>
        </p:spPr>
        <p:txBody>
          <a:bodyPr/>
          <a:lstStyle/>
          <a:p>
            <a:r>
              <a:rPr lang="en-US" dirty="0" smtClean="0"/>
              <a:t>Tried to use Arduinos when I was in Middle School</a:t>
            </a:r>
          </a:p>
          <a:p>
            <a:r>
              <a:rPr lang="en-US" dirty="0" smtClean="0"/>
              <a:t>Lack of knowledge led to nothing being learned</a:t>
            </a:r>
          </a:p>
          <a:p>
            <a:r>
              <a:rPr lang="en-US" dirty="0" smtClean="0"/>
              <a:t>Brings the materials that are currently going unused a purpose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Need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85900" y="3119168"/>
            <a:ext cx="5334000" cy="3328358"/>
            <a:chOff x="1485900" y="3119168"/>
            <a:chExt cx="5334000" cy="3328358"/>
          </a:xfrm>
        </p:grpSpPr>
        <p:sp>
          <p:nvSpPr>
            <p:cNvPr id="4" name="Rectangle 3"/>
            <p:cNvSpPr/>
            <p:nvPr/>
          </p:nvSpPr>
          <p:spPr>
            <a:xfrm>
              <a:off x="1485900" y="3119168"/>
              <a:ext cx="1600200" cy="1143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Arduinos already owned by Nagel</a:t>
              </a:r>
              <a:endParaRPr lang="en-US" dirty="0"/>
            </a:p>
          </p:txBody>
        </p:sp>
        <p:sp>
          <p:nvSpPr>
            <p:cNvPr id="5" name="Plus 4"/>
            <p:cNvSpPr/>
            <p:nvPr/>
          </p:nvSpPr>
          <p:spPr>
            <a:xfrm>
              <a:off x="3746740" y="3233468"/>
              <a:ext cx="914400" cy="914400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19700" y="3119168"/>
              <a:ext cx="1600200" cy="1143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Arduino Learning Kit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75240" y="5380726"/>
              <a:ext cx="20574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Learning Experience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3708640" y="4414568"/>
              <a:ext cx="990600" cy="76200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4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76200" y="990600"/>
            <a:ext cx="2405001" cy="32133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Provided Instruction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72751" y="3213340"/>
            <a:ext cx="5791200" cy="297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                                                              Arduino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Project Design</a:t>
            </a:r>
            <a:endParaRPr lang="en-US" sz="4000" dirty="0"/>
          </a:p>
        </p:txBody>
      </p:sp>
      <p:sp>
        <p:nvSpPr>
          <p:cNvPr id="12" name="Rounded Rectangle 11"/>
          <p:cNvSpPr/>
          <p:nvPr/>
        </p:nvSpPr>
        <p:spPr>
          <a:xfrm>
            <a:off x="152400" y="1143000"/>
            <a:ext cx="1524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" y="2590800"/>
            <a:ext cx="1524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105400" y="1066800"/>
            <a:ext cx="28956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&amp; Breadboard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667000" y="1066800"/>
            <a:ext cx="1524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Student(s)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1905000" y="1447800"/>
            <a:ext cx="3810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3810939">
            <a:off x="1922812" y="2319677"/>
            <a:ext cx="381000" cy="640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4485736" y="1401074"/>
            <a:ext cx="3810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7391400" y="2185010"/>
            <a:ext cx="381000" cy="93592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629400" y="4203940"/>
            <a:ext cx="1524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940170" y="4203940"/>
            <a:ext cx="1524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rot="5400000">
            <a:off x="5377851" y="4039689"/>
            <a:ext cx="381000" cy="13191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3282347" y="2247900"/>
            <a:ext cx="381000" cy="1676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Organizing many groups of people</a:t>
            </a:r>
          </a:p>
          <a:p>
            <a:pPr lvl="1"/>
            <a:r>
              <a:rPr lang="en-US" dirty="0" smtClean="0"/>
              <a:t>Creators of the Circuit design</a:t>
            </a:r>
          </a:p>
          <a:p>
            <a:pPr lvl="1"/>
            <a:r>
              <a:rPr lang="en-US" dirty="0" smtClean="0"/>
              <a:t>Programmers</a:t>
            </a:r>
          </a:p>
          <a:p>
            <a:pPr lvl="1"/>
            <a:r>
              <a:rPr lang="en-US" dirty="0" smtClean="0"/>
              <a:t>Testers</a:t>
            </a:r>
          </a:p>
          <a:p>
            <a:pPr lvl="1"/>
            <a:r>
              <a:rPr lang="en-US" dirty="0" smtClean="0"/>
              <a:t>Beneficiary</a:t>
            </a:r>
          </a:p>
          <a:p>
            <a:pPr lvl="1"/>
            <a:r>
              <a:rPr lang="en-US" dirty="0" smtClean="0"/>
              <a:t>Consultants for any additional help</a:t>
            </a:r>
          </a:p>
          <a:p>
            <a:r>
              <a:rPr lang="en-US" dirty="0" smtClean="0"/>
              <a:t>Gather from my robotics community, my father’s work, friends, and scouts in middle school</a:t>
            </a:r>
          </a:p>
          <a:p>
            <a:r>
              <a:rPr lang="en-US" dirty="0" smtClean="0"/>
              <a:t>Must organize the groups without them all being together at once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Leadership Opportunities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59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0" y="4114800"/>
            <a:ext cx="2133600" cy="1447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Supplies</a:t>
            </a:r>
          </a:p>
          <a:p>
            <a:r>
              <a:rPr lang="en-US" dirty="0" smtClean="0"/>
              <a:t>Electrical Tape</a:t>
            </a:r>
          </a:p>
          <a:p>
            <a:r>
              <a:rPr lang="en-US" dirty="0" smtClean="0"/>
              <a:t>Paper</a:t>
            </a:r>
          </a:p>
          <a:p>
            <a:r>
              <a:rPr lang="en-US" dirty="0" smtClean="0"/>
              <a:t>Replacement Parts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Materials, Supplies, and Tools</a:t>
            </a:r>
            <a:endParaRPr lang="en-US" sz="40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1600200"/>
            <a:ext cx="1981200" cy="434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Materials</a:t>
            </a:r>
          </a:p>
          <a:p>
            <a:r>
              <a:rPr lang="en-US" dirty="0" smtClean="0"/>
              <a:t>Breadboards</a:t>
            </a:r>
          </a:p>
          <a:p>
            <a:r>
              <a:rPr lang="en-US" dirty="0" smtClean="0"/>
              <a:t>Resistors</a:t>
            </a:r>
          </a:p>
          <a:p>
            <a:r>
              <a:rPr lang="en-US" dirty="0" smtClean="0"/>
              <a:t>Photo Resistors</a:t>
            </a:r>
          </a:p>
          <a:p>
            <a:r>
              <a:rPr lang="en-US" dirty="0" smtClean="0"/>
              <a:t>Servos</a:t>
            </a:r>
          </a:p>
          <a:p>
            <a:r>
              <a:rPr lang="en-US" dirty="0" smtClean="0"/>
              <a:t>1/8" Pine Wood Sheet</a:t>
            </a:r>
          </a:p>
          <a:p>
            <a:r>
              <a:rPr lang="en-US" dirty="0" smtClean="0"/>
              <a:t>Potentiometers</a:t>
            </a:r>
          </a:p>
          <a:p>
            <a:r>
              <a:rPr lang="en-US" dirty="0" smtClean="0"/>
              <a:t>Wires</a:t>
            </a:r>
          </a:p>
          <a:p>
            <a:r>
              <a:rPr lang="en-US" dirty="0" smtClean="0"/>
              <a:t>Motors</a:t>
            </a:r>
          </a:p>
          <a:p>
            <a:r>
              <a:rPr lang="en-US" dirty="0" smtClean="0"/>
              <a:t>Text Display</a:t>
            </a:r>
          </a:p>
          <a:p>
            <a:r>
              <a:rPr lang="en-US" dirty="0" smtClean="0"/>
              <a:t>Touch Sensor</a:t>
            </a:r>
          </a:p>
          <a:p>
            <a:r>
              <a:rPr lang="en-US" dirty="0" smtClean="0"/>
              <a:t>USB Cord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4600" y="1828800"/>
            <a:ext cx="5562600" cy="1828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Tools</a:t>
            </a:r>
          </a:p>
          <a:p>
            <a:r>
              <a:rPr lang="en-US" dirty="0" smtClean="0"/>
              <a:t>Laser Cutter – At a maker space I belong to</a:t>
            </a:r>
          </a:p>
          <a:p>
            <a:r>
              <a:rPr lang="en-US" dirty="0" smtClean="0"/>
              <a:t>3D Printer – Also at the maker space</a:t>
            </a:r>
          </a:p>
          <a:p>
            <a:r>
              <a:rPr lang="en-US" dirty="0" smtClean="0"/>
              <a:t>Computers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9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2057400"/>
          </a:xfrm>
        </p:spPr>
        <p:txBody>
          <a:bodyPr/>
          <a:lstStyle/>
          <a:p>
            <a:r>
              <a:rPr lang="en-US" dirty="0" smtClean="0"/>
              <a:t>$250 of materials per kit with 10 kits</a:t>
            </a:r>
          </a:p>
          <a:p>
            <a:r>
              <a:rPr lang="en-US" dirty="0" smtClean="0"/>
              <a:t>Many materials will be supplied by me or already owned by the school</a:t>
            </a:r>
          </a:p>
          <a:p>
            <a:r>
              <a:rPr lang="en-US" dirty="0" smtClean="0"/>
              <a:t>I will be able to use the maker space free</a:t>
            </a:r>
          </a:p>
          <a:p>
            <a:r>
              <a:rPr lang="en-US" dirty="0"/>
              <a:t>~</a:t>
            </a:r>
            <a:r>
              <a:rPr lang="en-US" dirty="0" smtClean="0"/>
              <a:t>$500 grant should be able to cover the rest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Cost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84709"/>
              </p:ext>
            </p:extLst>
          </p:nvPr>
        </p:nvGraphicFramePr>
        <p:xfrm>
          <a:off x="533400" y="4343400"/>
          <a:ext cx="2819400" cy="1971040"/>
        </p:xfrm>
        <a:graphic>
          <a:graphicData uri="http://schemas.openxmlformats.org/drawingml/2006/table">
            <a:tbl>
              <a:tblPr lastRow="1" bandRow="1">
                <a:tableStyleId>{21E4AEA4-8DFA-4A89-87EB-49C32662AFE0}</a:tableStyleId>
              </a:tblPr>
              <a:tblGrid>
                <a:gridCol w="1409700"/>
                <a:gridCol w="1409700"/>
              </a:tblGrid>
              <a:tr h="49276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$2,500</a:t>
                      </a:r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r>
                        <a:rPr lang="en-US" dirty="0" smtClean="0"/>
                        <a:t>Supplies: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r>
                        <a:rPr lang="en-US" dirty="0" smtClean="0"/>
                        <a:t>Tools: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$300</a:t>
                      </a:r>
                      <a:endParaRPr lang="en-US" dirty="0"/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r>
                        <a:rPr lang="en-US" dirty="0" smtClean="0"/>
                        <a:t>Total: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$2,840,00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46976"/>
              </p:ext>
            </p:extLst>
          </p:nvPr>
        </p:nvGraphicFramePr>
        <p:xfrm>
          <a:off x="4953000" y="4343400"/>
          <a:ext cx="2819400" cy="1971040"/>
        </p:xfrm>
        <a:graphic>
          <a:graphicData uri="http://schemas.openxmlformats.org/drawingml/2006/table">
            <a:tbl>
              <a:tblPr lastRow="1" bandRow="1">
                <a:tableStyleId>{21E4AEA4-8DFA-4A89-87EB-49C32662AFE0}</a:tableStyleId>
              </a:tblPr>
              <a:tblGrid>
                <a:gridCol w="1409700"/>
                <a:gridCol w="1409700"/>
              </a:tblGrid>
              <a:tr h="4927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Materials: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$500</a:t>
                      </a:r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Supplies: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$40</a:t>
                      </a:r>
                      <a:endParaRPr lang="en-US" b="0" dirty="0"/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Tools: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$0</a:t>
                      </a:r>
                      <a:endParaRPr lang="en-US" b="0" dirty="0"/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Total: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$540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3400" y="3733800"/>
            <a:ext cx="2819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53000" y="3733800"/>
            <a:ext cx="2819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Reductions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924800" cy="609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Phases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14229"/>
              </p:ext>
            </p:extLst>
          </p:nvPr>
        </p:nvGraphicFramePr>
        <p:xfrm>
          <a:off x="381000" y="838200"/>
          <a:ext cx="6629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4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133</TotalTime>
  <Words>350</Words>
  <Application>Microsoft Office PowerPoint</Application>
  <PresentationFormat>On-screen Show 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Composite</vt:lpstr>
      <vt:lpstr>Arduino Learning Kit</vt:lpstr>
      <vt:lpstr>My Project</vt:lpstr>
      <vt:lpstr>Arduinos</vt:lpstr>
      <vt:lpstr>Need</vt:lpstr>
      <vt:lpstr>Project Design</vt:lpstr>
      <vt:lpstr>Leadership Opportunities</vt:lpstr>
      <vt:lpstr>Materials, Supplies, and Tools</vt:lpstr>
      <vt:lpstr>Cost</vt:lpstr>
      <vt:lpstr>Phases</vt:lpstr>
      <vt:lpstr>Extra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Learning Kit</dc:title>
  <dc:creator>Austin Motz</dc:creator>
  <cp:lastModifiedBy>Austin Motz</cp:lastModifiedBy>
  <cp:revision>13</cp:revision>
  <dcterms:created xsi:type="dcterms:W3CDTF">2017-06-04T21:22:41Z</dcterms:created>
  <dcterms:modified xsi:type="dcterms:W3CDTF">2017-06-04T23:36:31Z</dcterms:modified>
</cp:coreProperties>
</file>