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356292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356292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9356292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9356292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356292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9356292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 League of Legends Statistic Viewer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Near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Alejandro Alcala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shows data for professional League of Legends matches from 2015-2017 from all major regions excluding China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are able to filter matches by a variety of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are able to view match and player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75" y="1017725"/>
            <a:ext cx="7628849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287" y="968075"/>
            <a:ext cx="6235426" cy="41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