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2"/>
      <p:bold r:id="rId13"/>
      <p:italic r:id="rId14"/>
      <p:boldItalic r:id="rId15"/>
    </p:embeddedFont>
    <p:embeddedFont>
      <p:font typeface="IBM Plex Sans Medium" panose="020B0603050203000203" pitchFamily="34" charset="0"/>
      <p:regular r:id="rId16"/>
      <p:bold r:id="rId17"/>
      <p:italic r:id="rId18"/>
      <p:boldItalic r:id="rId19"/>
    </p:embeddedFont>
    <p:embeddedFont>
      <p:font typeface="Sora" panose="020B0604020202020204" charset="0"/>
      <p:regular r:id="rId20"/>
      <p:bold r:id="rId21"/>
    </p:embeddedFont>
    <p:embeddedFont>
      <p:font typeface="Sora ExtraLight" panose="020B0604020202020204" charset="0"/>
      <p:regular r:id="rId22"/>
      <p:bold r:id="rId23"/>
    </p:embeddedFont>
    <p:embeddedFont>
      <p:font typeface="Sora Light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313940-3DCD-43E6-9F86-892C400B400A}" v="11" dt="2025-05-04T04:34:44.188"/>
    <p1510:client id="{DEB5D964-06FD-465C-A633-220D1ACA92CE}" v="1" dt="2025-05-04T04:43:41.7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stin Noriega" userId="4608dcbabacd6c09" providerId="Windows Live" clId="Web-{B7313940-3DCD-43E6-9F86-892C400B400A}"/>
    <pc:docChg chg="modSld">
      <pc:chgData name="Austin Noriega" userId="4608dcbabacd6c09" providerId="Windows Live" clId="Web-{B7313940-3DCD-43E6-9F86-892C400B400A}" dt="2025-05-04T04:34:44.188" v="10"/>
      <pc:docMkLst>
        <pc:docMk/>
      </pc:docMkLst>
      <pc:sldChg chg="addSp delSp modSp">
        <pc:chgData name="Austin Noriega" userId="4608dcbabacd6c09" providerId="Windows Live" clId="Web-{B7313940-3DCD-43E6-9F86-892C400B400A}" dt="2025-05-04T04:34:44.188" v="10"/>
        <pc:sldMkLst>
          <pc:docMk/>
          <pc:sldMk cId="0" sldId="264"/>
        </pc:sldMkLst>
        <pc:spChg chg="mod">
          <ac:chgData name="Austin Noriega" userId="4608dcbabacd6c09" providerId="Windows Live" clId="Web-{B7313940-3DCD-43E6-9F86-892C400B400A}" dt="2025-05-04T03:30:29.493" v="4" actId="20577"/>
          <ac:spMkLst>
            <pc:docMk/>
            <pc:sldMk cId="0" sldId="264"/>
            <ac:spMk id="961" creationId="{00000000-0000-0000-0000-000000000000}"/>
          </ac:spMkLst>
        </pc:spChg>
        <pc:spChg chg="mod">
          <ac:chgData name="Austin Noriega" userId="4608dcbabacd6c09" providerId="Windows Live" clId="Web-{B7313940-3DCD-43E6-9F86-892C400B400A}" dt="2025-05-04T03:36:40.537" v="8" actId="20577"/>
          <ac:spMkLst>
            <pc:docMk/>
            <pc:sldMk cId="0" sldId="264"/>
            <ac:spMk id="964" creationId="{00000000-0000-0000-0000-000000000000}"/>
          </ac:spMkLst>
        </pc:spChg>
        <pc:picChg chg="add del mod">
          <ac:chgData name="Austin Noriega" userId="4608dcbabacd6c09" providerId="Windows Live" clId="Web-{B7313940-3DCD-43E6-9F86-892C400B400A}" dt="2025-05-04T04:34:44.188" v="10"/>
          <ac:picMkLst>
            <pc:docMk/>
            <pc:sldMk cId="0" sldId="264"/>
            <ac:picMk id="2" creationId="{9212DE72-8FA8-6104-3F39-4D1B207219EF}"/>
          </ac:picMkLst>
        </pc:picChg>
      </pc:sldChg>
    </pc:docChg>
  </pc:docChgLst>
  <pc:docChgLst>
    <pc:chgData name="Austin Noriega" userId="4608dcbabacd6c09" providerId="Windows Live" clId="Web-{DEB5D964-06FD-465C-A633-220D1ACA92CE}"/>
    <pc:docChg chg="delSld">
      <pc:chgData name="Austin Noriega" userId="4608dcbabacd6c09" providerId="Windows Live" clId="Web-{DEB5D964-06FD-465C-A633-220D1ACA92CE}" dt="2025-05-04T04:43:41.734" v="0"/>
      <pc:docMkLst>
        <pc:docMk/>
      </pc:docMkLst>
      <pc:sldChg chg="del">
        <pc:chgData name="Austin Noriega" userId="4608dcbabacd6c09" providerId="Windows Live" clId="Web-{DEB5D964-06FD-465C-A633-220D1ACA92CE}" dt="2025-05-04T04:43:41.734" v="0"/>
        <pc:sldMkLst>
          <pc:docMk/>
          <pc:sldMk cId="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540cea7b00_0_9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540cea7b00_0_9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3540cea7b00_0_9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3540cea7b00_0_9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3540cea7b00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3540cea7b00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3540cea7b00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3540cea7b00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3540cea7b00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3540cea7b00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540cea7b00_0_10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3540cea7b00_0_10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3540cea7b00_0_10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3540cea7b00_0_10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40cea7b00_0_1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40cea7b00_0_1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g3540cea7b00_0_1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9" name="Google Shape;969;g3540cea7b00_0_1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Alt 2">
  <p:cSld name="BLANK_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name="adj1" fmla="val 694140"/>
              <a:gd name="adj2" fmla="val 11948531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rot="10800000" flipH="1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avLst/>
              <a:gdLst/>
              <a:ahLst/>
              <a:cxnLst/>
              <a:rect l="l" t="t" r="r" b="b"/>
              <a:pathLst>
                <a:path w="198513" h="140640" extrusionOk="0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avLst/>
              <a:gdLst/>
              <a:ahLst/>
              <a:cxnLst/>
              <a:rect l="l" t="t" r="r" b="b"/>
              <a:pathLst>
                <a:path w="71839" h="140702" extrusionOk="0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CUSTOM_2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4" name="Google Shape;244;p1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grpSp>
        <p:nvGrpSpPr>
          <p:cNvPr id="245" name="Google Shape;245;p11"/>
          <p:cNvGrpSpPr/>
          <p:nvPr/>
        </p:nvGrpSpPr>
        <p:grpSpPr>
          <a:xfrm rot="10800000" flipH="1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avLst/>
              <a:gdLst/>
              <a:ahLst/>
              <a:cxnLst/>
              <a:rect l="l" t="t" r="r" b="b"/>
              <a:pathLst>
                <a:path w="89824" h="12217" fill="none" extrusionOk="0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avLst/>
              <a:gdLst/>
              <a:ahLst/>
              <a:cxnLst/>
              <a:rect l="l" t="t" r="r" b="b"/>
              <a:pathLst>
                <a:path w="89824" h="13870" fill="none" extrusionOk="0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avLst/>
              <a:gdLst/>
              <a:ahLst/>
              <a:cxnLst/>
              <a:rect l="l" t="t" r="r" b="b"/>
              <a:pathLst>
                <a:path w="89824" h="19252" fill="none" extrusionOk="0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>
            <a:spLocks noGrp="1"/>
          </p:cNvSpPr>
          <p:nvPr>
            <p:ph type="subTitle" idx="1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type="subTitle" idx="3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11"/>
          <p:cNvSpPr txBox="1">
            <a:spLocks noGrp="1"/>
          </p:cNvSpPr>
          <p:nvPr>
            <p:ph type="subTitle" idx="4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11"/>
          <p:cNvSpPr txBox="1">
            <a:spLocks noGrp="1"/>
          </p:cNvSpPr>
          <p:nvPr>
            <p:ph type="subTitle" idx="5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11"/>
          <p:cNvSpPr txBox="1">
            <a:spLocks noGrp="1"/>
          </p:cNvSpPr>
          <p:nvPr>
            <p:ph type="subTitle" idx="6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1"/>
          <p:cNvSpPr txBox="1">
            <a:spLocks noGrp="1"/>
          </p:cNvSpPr>
          <p:nvPr>
            <p:ph type="subTitle" idx="7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avLst/>
              <a:gdLst/>
              <a:ahLst/>
              <a:cxnLst/>
              <a:rect l="l" t="t" r="r" b="b"/>
              <a:pathLst>
                <a:path w="409856" h="140705" extrusionOk="0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avLst/>
              <a:gdLst/>
              <a:ahLst/>
              <a:cxnLst/>
              <a:rect l="l" t="t" r="r" b="b"/>
              <a:pathLst>
                <a:path w="31649" h="140700" extrusionOk="0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>
            <a:spLocks noGrp="1"/>
          </p:cNvSpPr>
          <p:nvPr>
            <p:ph type="title" idx="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avLst/>
            <a:gdLst/>
            <a:ahLst/>
            <a:cxnLst/>
            <a:rect l="l" t="t" r="r" b="b"/>
            <a:pathLst>
              <a:path w="115714" h="54955" fill="none" extrusionOk="0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avLst/>
            <a:gdLst/>
            <a:ahLst/>
            <a:cxnLst/>
            <a:rect l="l" t="t" r="r" b="b"/>
            <a:pathLst>
              <a:path w="120906" h="33501" extrusionOk="0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dist="219075" dir="5700000" algn="bl" rotWithShape="0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3" name="Google Shape;263;p12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264" name="Google Shape;264;p12"/>
          <p:cNvSpPr txBox="1">
            <a:spLocks noGrp="1"/>
          </p:cNvSpPr>
          <p:nvPr>
            <p:ph type="title" idx="3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5" name="Google Shape;265;p12"/>
          <p:cNvSpPr txBox="1">
            <a:spLocks noGrp="1"/>
          </p:cNvSpPr>
          <p:nvPr>
            <p:ph type="title" idx="4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12"/>
          <p:cNvSpPr txBox="1">
            <a:spLocks noGrp="1"/>
          </p:cNvSpPr>
          <p:nvPr>
            <p:ph type="title" idx="5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7" name="Google Shape;267;p12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12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9" name="Google Shape;269;p12"/>
          <p:cNvSpPr txBox="1">
            <a:spLocks noGrp="1"/>
          </p:cNvSpPr>
          <p:nvPr>
            <p:ph type="title" idx="8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2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1" name="Google Shape;271;p1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72" name="Google Shape;272;p12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3" name="Google Shape;273;p12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274" name="Google Shape;274;p12"/>
          <p:cNvSpPr txBox="1">
            <a:spLocks noGrp="1"/>
          </p:cNvSpPr>
          <p:nvPr>
            <p:ph type="title" idx="16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75" name="Google Shape;275;p12"/>
          <p:cNvSpPr txBox="1">
            <a:spLocks noGrp="1"/>
          </p:cNvSpPr>
          <p:nvPr>
            <p:ph type="title" idx="17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hart">
  <p:cSld name="BLANK_1_1_1_1_1_1_1_1_1_1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rot="-1079220" flipH="1">
            <a:off x="-2010221" y="4250160"/>
            <a:ext cx="4477637" cy="804981"/>
          </a:xfrm>
          <a:prstGeom prst="chord">
            <a:avLst>
              <a:gd name="adj1" fmla="val 2752926"/>
              <a:gd name="adj2" fmla="val 1719354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avLst/>
              <a:gdLst/>
              <a:ahLst/>
              <a:cxnLst/>
              <a:rect l="l" t="t" r="r" b="b"/>
              <a:pathLst>
                <a:path w="40437" h="289599" extrusionOk="0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avLst/>
              <a:gdLst/>
              <a:ahLst/>
              <a:cxnLst/>
              <a:rect l="l" t="t" r="r" b="b"/>
              <a:pathLst>
                <a:path w="41052" h="80578" extrusionOk="0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>
            <a:spLocks noGrp="1"/>
          </p:cNvSpPr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2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3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4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>
            <a:endParaRPr/>
          </a:p>
        </p:txBody>
      </p:sp>
      <p:sp>
        <p:nvSpPr>
          <p:cNvPr id="286" name="Google Shape;286;p13"/>
          <p:cNvSpPr txBox="1">
            <a:spLocks noGrp="1"/>
          </p:cNvSpPr>
          <p:nvPr>
            <p:ph type="title" idx="6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title" idx="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BLANK_1_1_1_1_1_1_1_1_1_1_6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avLst/>
            <a:gdLst/>
            <a:ahLst/>
            <a:cxnLst/>
            <a:rect l="l" t="t" r="r" b="b"/>
            <a:pathLst>
              <a:path w="263403" h="141435" extrusionOk="0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dist="19050" dir="5400000" algn="bl" rotWithShape="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avLst/>
            <a:gdLst/>
            <a:ahLst/>
            <a:cxnLst/>
            <a:rect l="l" t="t" r="r" b="b"/>
            <a:pathLst>
              <a:path w="68733" h="132855" extrusionOk="0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>
            <a:spLocks noGrp="1"/>
          </p:cNvSpPr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0" name="Google Shape;310;p14"/>
          <p:cNvSpPr txBox="1">
            <a:spLocks noGrp="1"/>
          </p:cNvSpPr>
          <p:nvPr>
            <p:ph type="subTitle" idx="1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1" name="Google Shape;311;p14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2" name="Google Shape;312;p1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3">
  <p:cSld name="BLANK_1_1_1_1_1_1_1_1_1_1_5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avLst/>
            <a:gdLst/>
            <a:ahLst/>
            <a:cxnLst/>
            <a:rect l="l" t="t" r="r" b="b"/>
            <a:pathLst>
              <a:path w="86243" h="14771" extrusionOk="0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16" name="Google Shape;316;p15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317" name="Google Shape;317;p15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1_1_1_1_1_1_4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1" name="Google Shape;321;p16"/>
          <p:cNvSpPr txBox="1">
            <a:spLocks noGrp="1"/>
          </p:cNvSpPr>
          <p:nvPr>
            <p:ph type="title" idx="2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2" name="Google Shape;322;p16"/>
          <p:cNvSpPr txBox="1">
            <a:spLocks noGrp="1"/>
          </p:cNvSpPr>
          <p:nvPr>
            <p:ph type="title" idx="3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3" name="Google Shape;323;p16"/>
          <p:cNvSpPr txBox="1">
            <a:spLocks noGrp="1"/>
          </p:cNvSpPr>
          <p:nvPr>
            <p:ph type="title" idx="4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4" name="Google Shape;324;p16"/>
          <p:cNvSpPr txBox="1">
            <a:spLocks noGrp="1"/>
          </p:cNvSpPr>
          <p:nvPr>
            <p:ph type="title" idx="5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5" name="Google Shape;325;p16"/>
          <p:cNvSpPr txBox="1">
            <a:spLocks noGrp="1"/>
          </p:cNvSpPr>
          <p:nvPr>
            <p:ph type="title" idx="6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26" name="Google Shape;326;p16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27" name="Google Shape;327;p16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0" name="Google Shape;330;p16"/>
          <p:cNvSpPr txBox="1">
            <a:spLocks noGrp="1"/>
          </p:cNvSpPr>
          <p:nvPr>
            <p:ph type="body" idx="8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1" name="Google Shape;331;p16"/>
          <p:cNvSpPr txBox="1">
            <a:spLocks noGrp="1"/>
          </p:cNvSpPr>
          <p:nvPr>
            <p:ph type="body" idx="9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2" name="Google Shape;332;p16"/>
          <p:cNvSpPr txBox="1">
            <a:spLocks noGrp="1"/>
          </p:cNvSpPr>
          <p:nvPr>
            <p:ph type="body" idx="13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3" name="Google Shape;333;p16"/>
          <p:cNvSpPr txBox="1">
            <a:spLocks noGrp="1"/>
          </p:cNvSpPr>
          <p:nvPr>
            <p:ph type="body" idx="14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4" name="Google Shape;334;p16"/>
          <p:cNvSpPr txBox="1">
            <a:spLocks noGrp="1"/>
          </p:cNvSpPr>
          <p:nvPr>
            <p:ph type="body" idx="15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335" name="Google Shape;335;p16"/>
          <p:cNvSpPr txBox="1">
            <a:spLocks noGrp="1"/>
          </p:cNvSpPr>
          <p:nvPr>
            <p:ph type="body" idx="16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6" name="Google Shape;336;p16"/>
          <p:cNvSpPr txBox="1">
            <a:spLocks noGrp="1"/>
          </p:cNvSpPr>
          <p:nvPr>
            <p:ph type="body" idx="17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7" name="Google Shape;337;p16"/>
          <p:cNvSpPr txBox="1">
            <a:spLocks noGrp="1"/>
          </p:cNvSpPr>
          <p:nvPr>
            <p:ph type="body" idx="18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>
            <a:endParaRPr/>
          </a:p>
        </p:txBody>
      </p:sp>
      <p:sp>
        <p:nvSpPr>
          <p:cNvPr id="338" name="Google Shape;338;p16"/>
          <p:cNvSpPr txBox="1">
            <a:spLocks noGrp="1"/>
          </p:cNvSpPr>
          <p:nvPr>
            <p:ph type="title" idx="19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339" name="Google Shape;339;p16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- Dark">
  <p:cSld name="BLANK_1_1_1_1_1_1_1_1_1_1_4_1">
    <p:bg>
      <p:bgPr>
        <a:solidFill>
          <a:schemeClr val="lt1"/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name="adj1" fmla="val 21353619"/>
              <a:gd name="adj2" fmla="val 1421063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>
            <a:spLocks noGrp="1"/>
          </p:cNvSpPr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title" idx="2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 txBox="1">
            <a:spLocks noGrp="1"/>
          </p:cNvSpPr>
          <p:nvPr>
            <p:ph type="title" idx="3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5" name="Google Shape;345;p17"/>
          <p:cNvSpPr txBox="1">
            <a:spLocks noGrp="1"/>
          </p:cNvSpPr>
          <p:nvPr>
            <p:ph type="title" idx="4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17"/>
          <p:cNvSpPr txBox="1">
            <a:spLocks noGrp="1"/>
          </p:cNvSpPr>
          <p:nvPr>
            <p:ph type="title" idx="5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6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8" name="Google Shape;348;p17"/>
          <p:cNvSpPr txBox="1">
            <a:spLocks noGrp="1"/>
          </p:cNvSpPr>
          <p:nvPr>
            <p:ph type="title" idx="7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49" name="Google Shape;349;p17"/>
          <p:cNvSpPr/>
          <p:nvPr/>
        </p:nvSpPr>
        <p:spPr>
          <a:xfrm rot="-6104187" flipH="1">
            <a:off x="4324040" y="2970795"/>
            <a:ext cx="1541221" cy="4732320"/>
          </a:xfrm>
          <a:prstGeom prst="chord">
            <a:avLst>
              <a:gd name="adj1" fmla="val 4994308"/>
              <a:gd name="adj2" fmla="val 15114049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name="adj1" fmla="val 5592353"/>
              <a:gd name="adj2" fmla="val 15024063"/>
            </a:avLst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>
            <a:spLocks noGrp="1"/>
          </p:cNvSpPr>
          <p:nvPr>
            <p:ph type="title" idx="8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52" name="Google Shape;352;p17"/>
          <p:cNvSpPr txBox="1">
            <a:spLocks noGrp="1"/>
          </p:cNvSpPr>
          <p:nvPr>
            <p:ph type="body" idx="1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3" name="Google Shape;353;p17"/>
          <p:cNvSpPr txBox="1">
            <a:spLocks noGrp="1"/>
          </p:cNvSpPr>
          <p:nvPr>
            <p:ph type="body" idx="9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body" idx="13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body" idx="14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body" idx="15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body" idx="16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body" idx="17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8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body" idx="19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title" idx="20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two bodies">
  <p:cSld name="BLANK_1_1_1_1_1_1_1_1_1_1_3_2">
    <p:bg>
      <p:bgPr>
        <a:solidFill>
          <a:schemeClr val="lt1"/>
        </a:solid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rot="-5400000" flipH="1">
            <a:off x="1263236" y="2706539"/>
            <a:ext cx="1173845" cy="3700317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title" idx="2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5" name="Google Shape;385;p18"/>
          <p:cNvSpPr>
            <a:spLocks noGrp="1"/>
          </p:cNvSpPr>
          <p:nvPr>
            <p:ph type="pic" idx="3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>
            <a:spLocks noGrp="1"/>
          </p:cNvSpPr>
          <p:nvPr>
            <p:ph type="pic" idx="4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>
            <a:spLocks noGrp="1"/>
          </p:cNvSpPr>
          <p:nvPr>
            <p:ph type="pic" idx="5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>
            <a:spLocks noGrp="1"/>
          </p:cNvSpPr>
          <p:nvPr>
            <p:ph type="title" idx="6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title" idx="7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8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title" idx="9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spcFirstLastPara="1" wrap="square" lIns="0" tIns="91425" rIns="0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13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title" idx="14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394" name="Google Shape;394;p18"/>
          <p:cNvSpPr txBox="1">
            <a:spLocks noGrp="1"/>
          </p:cNvSpPr>
          <p:nvPr>
            <p:ph type="title" idx="1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395" name="Google Shape;395;p18"/>
          <p:cNvSpPr txBox="1">
            <a:spLocks noGrp="1"/>
          </p:cNvSpPr>
          <p:nvPr>
            <p:ph type="title" idx="16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6" name="Google Shape;396;p18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and Project Roadmap">
  <p:cSld name="BLANK_1_1_1_1_1_1_1_1_1_1_3_1">
    <p:bg>
      <p:bgPr>
        <a:solidFill>
          <a:schemeClr val="lt1"/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>
            <a:spLocks noGrp="1"/>
          </p:cNvSpPr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title" idx="2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title" idx="3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title" idx="4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2" name="Google Shape;402;p19"/>
          <p:cNvSpPr txBox="1">
            <a:spLocks noGrp="1"/>
          </p:cNvSpPr>
          <p:nvPr>
            <p:ph type="title" idx="5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3" name="Google Shape;403;p19"/>
          <p:cNvSpPr txBox="1">
            <a:spLocks noGrp="1"/>
          </p:cNvSpPr>
          <p:nvPr>
            <p:ph type="title" idx="6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04" name="Google Shape;404;p19"/>
          <p:cNvSpPr txBox="1">
            <a:spLocks noGrp="1"/>
          </p:cNvSpPr>
          <p:nvPr>
            <p:ph type="title" idx="7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5" name="Google Shape;405;p19"/>
          <p:cNvSpPr txBox="1">
            <a:spLocks noGrp="1"/>
          </p:cNvSpPr>
          <p:nvPr>
            <p:ph type="title" idx="8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6" name="Google Shape;406;p19"/>
          <p:cNvSpPr txBox="1">
            <a:spLocks noGrp="1"/>
          </p:cNvSpPr>
          <p:nvPr>
            <p:ph type="title" idx="9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7" name="Google Shape;407;p19"/>
          <p:cNvSpPr txBox="1">
            <a:spLocks noGrp="1"/>
          </p:cNvSpPr>
          <p:nvPr>
            <p:ph type="title" idx="13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8" name="Google Shape;408;p19"/>
          <p:cNvSpPr txBox="1">
            <a:spLocks noGrp="1"/>
          </p:cNvSpPr>
          <p:nvPr>
            <p:ph type="title" idx="14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9" name="Google Shape;409;p19"/>
          <p:cNvSpPr txBox="1">
            <a:spLocks noGrp="1"/>
          </p:cNvSpPr>
          <p:nvPr>
            <p:ph type="title" idx="15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title" idx="16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1" name="Google Shape;411;p19"/>
          <p:cNvSpPr txBox="1">
            <a:spLocks noGrp="1"/>
          </p:cNvSpPr>
          <p:nvPr>
            <p:ph type="title" idx="17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2" name="Google Shape;412;p19"/>
          <p:cNvSpPr txBox="1">
            <a:spLocks noGrp="1"/>
          </p:cNvSpPr>
          <p:nvPr>
            <p:ph type="title" idx="18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3" name="Google Shape;413;p19"/>
          <p:cNvSpPr txBox="1">
            <a:spLocks noGrp="1"/>
          </p:cNvSpPr>
          <p:nvPr>
            <p:ph type="title" idx="1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14" name="Google Shape;414;p19"/>
          <p:cNvSpPr txBox="1">
            <a:spLocks noGrp="1"/>
          </p:cNvSpPr>
          <p:nvPr>
            <p:ph type="title" idx="20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415" name="Google Shape;415;p19"/>
          <p:cNvSpPr txBox="1">
            <a:spLocks noGrp="1"/>
          </p:cNvSpPr>
          <p:nvPr>
            <p:ph type="title" idx="21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BLANK_1_1_1_1_1_1_1_1_1_1_2"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avLst/>
            <a:gdLst/>
            <a:ahLst/>
            <a:cxnLst/>
            <a:rect l="l" t="t" r="r" b="b"/>
            <a:pathLst>
              <a:path w="37815" h="58120" extrusionOk="0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avLst/>
            <a:gdLst/>
            <a:ahLst/>
            <a:cxnLst/>
            <a:rect l="l" t="t" r="r" b="b"/>
            <a:pathLst>
              <a:path w="146370" h="56191" extrusionOk="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20" name="Google Shape;420;p20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title" idx="3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2" name="Google Shape;422;p20"/>
          <p:cNvSpPr txBox="1">
            <a:spLocks noGrp="1"/>
          </p:cNvSpPr>
          <p:nvPr>
            <p:ph type="title" idx="4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3" name="Google Shape;423;p20"/>
          <p:cNvSpPr txBox="1">
            <a:spLocks noGrp="1"/>
          </p:cNvSpPr>
          <p:nvPr>
            <p:ph type="title" idx="5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4" name="Google Shape;424;p20"/>
          <p:cNvSpPr txBox="1">
            <a:spLocks noGrp="1"/>
          </p:cNvSpPr>
          <p:nvPr>
            <p:ph type="title" idx="6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5" name="Google Shape;425;p20"/>
          <p:cNvSpPr txBox="1">
            <a:spLocks noGrp="1"/>
          </p:cNvSpPr>
          <p:nvPr>
            <p:ph type="title" idx="7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body" idx="1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body" idx="8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body" idx="9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body" idx="13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body" idx="14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title" idx="1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3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rot="-5400000" flipH="1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4">
  <p:cSld name="BLANK_1_1_1_1_1_1_1_1_1_1_2_1"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eps">
  <p:cSld name="BLANK_1_1_1_1_1_1_1_1_1_1_2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avLst/>
            <a:gdLst/>
            <a:ahLst/>
            <a:cxnLst/>
            <a:rect l="l" t="t" r="r" b="b"/>
            <a:pathLst>
              <a:path w="109754" h="47273" extrusionOk="0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avLst/>
            <a:gdLst/>
            <a:ahLst/>
            <a:cxnLst/>
            <a:rect l="l" t="t" r="r" b="b"/>
            <a:pathLst>
              <a:path w="39886" h="93762" fill="none" extrusionOk="0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avLst/>
            <a:gdLst/>
            <a:ahLst/>
            <a:cxnLst/>
            <a:rect l="l" t="t" r="r" b="b"/>
            <a:pathLst>
              <a:path w="230457" h="28472" extrusionOk="0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avLst/>
            <a:gdLst/>
            <a:ahLst/>
            <a:cxnLst/>
            <a:rect l="l" t="t" r="r" b="b"/>
            <a:pathLst>
              <a:path w="80135" h="28569" extrusionOk="0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dist="28575" dir="5400000" algn="bl" rotWithShape="0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2" name="Google Shape;482;p22"/>
          <p:cNvSpPr txBox="1">
            <a:spLocks noGrp="1"/>
          </p:cNvSpPr>
          <p:nvPr>
            <p:ph type="body" idx="1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3" name="Google Shape;483;p22"/>
          <p:cNvSpPr txBox="1">
            <a:spLocks noGrp="1"/>
          </p:cNvSpPr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4" name="Google Shape;484;p22"/>
          <p:cNvSpPr txBox="1">
            <a:spLocks noGrp="1"/>
          </p:cNvSpPr>
          <p:nvPr>
            <p:ph type="body" idx="2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5" name="Google Shape;485;p22"/>
          <p:cNvSpPr txBox="1">
            <a:spLocks noGrp="1"/>
          </p:cNvSpPr>
          <p:nvPr>
            <p:ph type="title" idx="3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title" idx="4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body" idx="5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488" name="Google Shape;488;p22"/>
          <p:cNvSpPr txBox="1">
            <a:spLocks noGrp="1"/>
          </p:cNvSpPr>
          <p:nvPr>
            <p:ph type="title" idx="6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89" name="Google Shape;489;p22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90" name="Google Shape;490;p22"/>
          <p:cNvSpPr txBox="1">
            <a:spLocks noGrp="1"/>
          </p:cNvSpPr>
          <p:nvPr>
            <p:ph type="title" idx="8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1" name="Google Shape;491;p22"/>
          <p:cNvSpPr txBox="1">
            <a:spLocks noGrp="1"/>
          </p:cNvSpPr>
          <p:nvPr>
            <p:ph type="title" idx="9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>
            <a:endParaRPr/>
          </a:p>
        </p:txBody>
      </p:sp>
      <p:sp>
        <p:nvSpPr>
          <p:cNvPr id="492" name="Google Shape;492;p22"/>
          <p:cNvSpPr txBox="1">
            <a:spLocks noGrp="1"/>
          </p:cNvSpPr>
          <p:nvPr>
            <p:ph type="title" idx="13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493" name="Google Shape;493;p22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1">
  <p:cSld name="BLANK_1_1_1_1_1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rot="5400000" flipH="1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avLst/>
            <a:gdLst/>
            <a:ahLst/>
            <a:cxnLst/>
            <a:rect l="l" t="t" r="r" b="b"/>
            <a:pathLst>
              <a:path w="115529" h="54770" extrusionOk="0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name="adj1" fmla="val 5820070"/>
              <a:gd name="adj2" fmla="val 1578453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>
            <a:spLocks noGrp="1"/>
          </p:cNvSpPr>
          <p:nvPr>
            <p:ph type="subTitle" idx="1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1" name="Google Shape;551;p23"/>
          <p:cNvSpPr txBox="1">
            <a:spLocks noGrp="1"/>
          </p:cNvSpPr>
          <p:nvPr>
            <p:ph type="subTitle" idx="2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2" name="Google Shape;552;p23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3" name="Google Shape;553;p23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54" name="Google Shape;554;p23"/>
          <p:cNvSpPr txBox="1">
            <a:spLocks noGrp="1"/>
          </p:cNvSpPr>
          <p:nvPr>
            <p:ph type="subTitle" idx="4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5" name="Google Shape;555;p23"/>
          <p:cNvSpPr txBox="1">
            <a:spLocks noGrp="1"/>
          </p:cNvSpPr>
          <p:nvPr>
            <p:ph type="subTitle" idx="5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6" name="Google Shape;556;p23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7" name="Google Shape;557;p23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58" name="Google Shape;558;p23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59" name="Google Shape;559;p23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0" name="Google Shape;560;p23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1" name="Google Shape;561;p23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2" name="Google Shape;562;p23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63" name="Google Shape;563;p23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64" name="Google Shape;564;p23"/>
          <p:cNvSpPr txBox="1">
            <a:spLocks noGrp="1"/>
          </p:cNvSpPr>
          <p:nvPr>
            <p:ph type="title" idx="17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udience Persona Infographic">
  <p:cSld name="BLANK_1_1_1_1_1_1_1_1_1_1_1_1_3">
    <p:bg>
      <p:bgPr>
        <a:solidFill>
          <a:schemeClr val="lt1"/>
        </a:solidFill>
        <a:effectLst/>
      </p:bgPr>
    </p:bg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>
            <a:spLocks noGrp="1"/>
          </p:cNvSpPr>
          <p:nvPr>
            <p:ph type="pic" idx="2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>
            <a:spLocks noGrp="1"/>
          </p:cNvSpPr>
          <p:nvPr>
            <p:ph type="subTitle" idx="1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spcFirstLastPara="1" wrap="square" lIns="91425" tIns="0" rIns="91425" bIns="0" anchor="t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69" name="Google Shape;569;p24"/>
          <p:cNvSpPr txBox="1">
            <a:spLocks noGrp="1"/>
          </p:cNvSpPr>
          <p:nvPr>
            <p:ph type="subTitle" idx="3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0" name="Google Shape;570;p24"/>
          <p:cNvSpPr txBox="1">
            <a:spLocks noGrp="1"/>
          </p:cNvSpPr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1" name="Google Shape;571;p24"/>
          <p:cNvSpPr txBox="1">
            <a:spLocks noGrp="1"/>
          </p:cNvSpPr>
          <p:nvPr>
            <p:ph type="title" idx="4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2" name="Google Shape;572;p24"/>
          <p:cNvSpPr txBox="1">
            <a:spLocks noGrp="1"/>
          </p:cNvSpPr>
          <p:nvPr>
            <p:ph type="title" idx="5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3" name="Google Shape;573;p24"/>
          <p:cNvSpPr txBox="1">
            <a:spLocks noGrp="1"/>
          </p:cNvSpPr>
          <p:nvPr>
            <p:ph type="title" idx="6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574" name="Google Shape;574;p24"/>
          <p:cNvSpPr txBox="1">
            <a:spLocks noGrp="1"/>
          </p:cNvSpPr>
          <p:nvPr>
            <p:ph type="title" idx="7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75" name="Google Shape;575;p24"/>
          <p:cNvSpPr txBox="1">
            <a:spLocks noGrp="1"/>
          </p:cNvSpPr>
          <p:nvPr>
            <p:ph type="title" idx="8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6" name="Google Shape;576;p24"/>
          <p:cNvSpPr txBox="1">
            <a:spLocks noGrp="1"/>
          </p:cNvSpPr>
          <p:nvPr>
            <p:ph type="title" idx="9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4"/>
          <p:cNvSpPr txBox="1">
            <a:spLocks noGrp="1"/>
          </p:cNvSpPr>
          <p:nvPr>
            <p:ph type="subTitle" idx="13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4"/>
          <p:cNvSpPr txBox="1">
            <a:spLocks noGrp="1"/>
          </p:cNvSpPr>
          <p:nvPr>
            <p:ph type="subTitle" idx="14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4"/>
          <p:cNvSpPr txBox="1">
            <a:spLocks noGrp="1"/>
          </p:cNvSpPr>
          <p:nvPr>
            <p:ph type="subTitle" idx="15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4"/>
          <p:cNvSpPr txBox="1">
            <a:spLocks noGrp="1"/>
          </p:cNvSpPr>
          <p:nvPr>
            <p:ph type="subTitle" idx="16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4"/>
          <p:cNvSpPr txBox="1">
            <a:spLocks noGrp="1"/>
          </p:cNvSpPr>
          <p:nvPr>
            <p:ph type="subTitle" idx="17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4"/>
          <p:cNvSpPr txBox="1">
            <a:spLocks noGrp="1"/>
          </p:cNvSpPr>
          <p:nvPr>
            <p:ph type="subTitle" idx="18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4"/>
          <p:cNvSpPr txBox="1">
            <a:spLocks noGrp="1"/>
          </p:cNvSpPr>
          <p:nvPr>
            <p:ph type="title" idx="19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 - Alt 2">
  <p:cSld name="BLANK_1_1_1_1_1_1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rot="-8100000" flipH="1">
            <a:off x="4692650" y="965198"/>
            <a:ext cx="4843399" cy="2480248"/>
          </a:xfrm>
          <a:prstGeom prst="flowChartConnector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rot="10800000" flipH="1">
            <a:off x="4676692" y="3337812"/>
            <a:ext cx="4467295" cy="1685226"/>
          </a:xfrm>
          <a:custGeom>
            <a:avLst/>
            <a:gdLst/>
            <a:ahLst/>
            <a:cxnLst/>
            <a:rect l="l" t="t" r="r" b="b"/>
            <a:pathLst>
              <a:path w="119855" h="51371" extrusionOk="0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>
            <a:spLocks noGrp="1"/>
          </p:cNvSpPr>
          <p:nvPr>
            <p:ph type="pic" idx="2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>
            <a:spLocks noGrp="1"/>
          </p:cNvSpPr>
          <p:nvPr>
            <p:ph type="body" idx="1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89" name="Google Shape;589;p25"/>
          <p:cNvSpPr txBox="1">
            <a:spLocks noGrp="1"/>
          </p:cNvSpPr>
          <p:nvPr>
            <p:ph type="body" idx="3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marL="1371600" lvl="2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marL="1828800" lvl="3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marL="4114800" lvl="8" indent="-2921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>
            <a:endParaRPr/>
          </a:p>
        </p:txBody>
      </p:sp>
      <p:sp>
        <p:nvSpPr>
          <p:cNvPr id="590" name="Google Shape;590;p2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591" name="Google Shape;591;p25"/>
          <p:cNvSpPr txBox="1">
            <a:spLocks noGrp="1"/>
          </p:cNvSpPr>
          <p:nvPr>
            <p:ph type="title" idx="4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592" name="Google Shape;592;p25"/>
          <p:cNvSpPr txBox="1">
            <a:spLocks noGrp="1"/>
          </p:cNvSpPr>
          <p:nvPr>
            <p:ph type="title" idx="5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Alt 2">
  <p:cSld name="BLANK_1_1_1_1_1_1_1_1_1_1_1_1_1_1">
    <p:bg>
      <p:bgPr>
        <a:solidFill>
          <a:schemeClr val="lt1"/>
        </a:solidFill>
        <a:effectLst/>
      </p:bgPr>
    </p:bg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avLst/>
            <a:gdLst/>
            <a:ahLst/>
            <a:cxnLst/>
            <a:rect l="l" t="t" r="r" b="b"/>
            <a:pathLst>
              <a:path w="70390" h="107671" extrusionOk="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12" name="Google Shape;612;p26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3" name="Google Shape;613;p26"/>
          <p:cNvSpPr txBox="1">
            <a:spLocks noGrp="1"/>
          </p:cNvSpPr>
          <p:nvPr>
            <p:ph type="title" idx="3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14" name="Google Shape;614;p26"/>
          <p:cNvSpPr txBox="1">
            <a:spLocks noGrp="1"/>
          </p:cNvSpPr>
          <p:nvPr>
            <p:ph type="title" idx="4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615" name="Google Shape;615;p26"/>
          <p:cNvSpPr txBox="1">
            <a:spLocks noGrp="1"/>
          </p:cNvSpPr>
          <p:nvPr>
            <p:ph type="title" idx="5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616" name="Google Shape;616;p26"/>
          <p:cNvSpPr txBox="1">
            <a:spLocks noGrp="1"/>
          </p:cNvSpPr>
          <p:nvPr>
            <p:ph type="body" idx="1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7" name="Google Shape;617;p26"/>
          <p:cNvSpPr txBox="1">
            <a:spLocks noGrp="1"/>
          </p:cNvSpPr>
          <p:nvPr>
            <p:ph type="body" idx="6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8" name="Google Shape;618;p26"/>
          <p:cNvSpPr txBox="1">
            <a:spLocks noGrp="1"/>
          </p:cNvSpPr>
          <p:nvPr>
            <p:ph type="body" idx="7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19" name="Google Shape;619;p26"/>
          <p:cNvSpPr txBox="1">
            <a:spLocks noGrp="1"/>
          </p:cNvSpPr>
          <p:nvPr>
            <p:ph type="body" idx="8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0" name="Google Shape;620;p26"/>
          <p:cNvSpPr txBox="1">
            <a:spLocks noGrp="1"/>
          </p:cNvSpPr>
          <p:nvPr>
            <p:ph type="body" idx="9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1" name="Google Shape;621;p26"/>
          <p:cNvSpPr txBox="1">
            <a:spLocks noGrp="1"/>
          </p:cNvSpPr>
          <p:nvPr>
            <p:ph type="body" idx="13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22" name="Google Shape;622;p26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Alt 1">
  <p:cSld name="BLANK_1_1_1_1_1_1_1_1_1_1_1_1_1_1_1">
    <p:bg>
      <p:bgPr>
        <a:solidFill>
          <a:schemeClr val="lt1"/>
        </a:solidFill>
        <a:effectLst/>
      </p:bgPr>
    </p:bg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>
            <a:spLocks noGrp="1"/>
          </p:cNvSpPr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39" name="Google Shape;639;p27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0" name="Google Shape;640;p27"/>
          <p:cNvSpPr txBox="1">
            <a:spLocks noGrp="1"/>
          </p:cNvSpPr>
          <p:nvPr>
            <p:ph type="subTitle" idx="2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1" name="Google Shape;641;p27"/>
          <p:cNvSpPr txBox="1">
            <a:spLocks noGrp="1"/>
          </p:cNvSpPr>
          <p:nvPr>
            <p:ph type="subTitle" idx="3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2" name="Google Shape;642;p27"/>
          <p:cNvSpPr txBox="1">
            <a:spLocks noGrp="1"/>
          </p:cNvSpPr>
          <p:nvPr>
            <p:ph type="subTitle" idx="4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3" name="Google Shape;643;p27"/>
          <p:cNvSpPr txBox="1">
            <a:spLocks noGrp="1"/>
          </p:cNvSpPr>
          <p:nvPr>
            <p:ph type="subTitle" idx="5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44" name="Google Shape;644;p27"/>
          <p:cNvSpPr txBox="1">
            <a:spLocks noGrp="1"/>
          </p:cNvSpPr>
          <p:nvPr>
            <p:ph type="subTitle" idx="6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45" name="Google Shape;645;p27"/>
          <p:cNvSpPr txBox="1">
            <a:spLocks noGrp="1"/>
          </p:cNvSpPr>
          <p:nvPr>
            <p:ph type="subTitle" idx="7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accent5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>
            <a:spLocks noGrp="1"/>
          </p:cNvSpPr>
          <p:nvPr>
            <p:ph type="subTitle" idx="8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663" name="Google Shape;663;p27"/>
          <p:cNvSpPr txBox="1">
            <a:spLocks noGrp="1"/>
          </p:cNvSpPr>
          <p:nvPr>
            <p:ph type="title" idx="9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>
            <a:spLocks noGrp="1"/>
          </p:cNvSpPr>
          <p:nvPr>
            <p:ph type="subTitle" idx="13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668" name="Google Shape;668;p27"/>
          <p:cNvSpPr txBox="1">
            <a:spLocks noGrp="1"/>
          </p:cNvSpPr>
          <p:nvPr>
            <p:ph type="title" idx="14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69" name="Google Shape;669;p27"/>
          <p:cNvSpPr txBox="1">
            <a:spLocks noGrp="1"/>
          </p:cNvSpPr>
          <p:nvPr>
            <p:ph type="title" idx="15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sz="18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0" name="Google Shape;670;p27"/>
          <p:cNvSpPr txBox="1">
            <a:spLocks noGrp="1"/>
          </p:cNvSpPr>
          <p:nvPr>
            <p:ph type="title" idx="16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1" name="Google Shape;671;p27"/>
          <p:cNvSpPr txBox="1">
            <a:spLocks noGrp="1"/>
          </p:cNvSpPr>
          <p:nvPr>
            <p:ph type="title" idx="17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672" name="Google Shape;672;p27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2">
  <p:cSld name="BLANK_1_1_1_1_1_1_1_1_1_1_1_1_1_1_1_2">
    <p:bg>
      <p:bgPr>
        <a:solidFill>
          <a:schemeClr val="lt1"/>
        </a:solidFill>
        <a:effectLst/>
      </p:bgPr>
    </p:bg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>
            <a:spLocks noGrp="1"/>
          </p:cNvSpPr>
          <p:nvPr>
            <p:ph type="body" idx="1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5" name="Google Shape;675;p28"/>
          <p:cNvSpPr txBox="1">
            <a:spLocks noGrp="1"/>
          </p:cNvSpPr>
          <p:nvPr>
            <p:ph type="body" idx="2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6" name="Google Shape;676;p28"/>
          <p:cNvSpPr txBox="1">
            <a:spLocks noGrp="1"/>
          </p:cNvSpPr>
          <p:nvPr>
            <p:ph type="body" idx="3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677" name="Google Shape;677;p28"/>
          <p:cNvSpPr txBox="1">
            <a:spLocks noGrp="1"/>
          </p:cNvSpPr>
          <p:nvPr>
            <p:ph type="body" idx="4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02" name="Google Shape;702;p28"/>
          <p:cNvSpPr txBox="1">
            <a:spLocks noGrp="1"/>
          </p:cNvSpPr>
          <p:nvPr>
            <p:ph type="title" idx="5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03" name="Google Shape;703;p28"/>
          <p:cNvSpPr txBox="1">
            <a:spLocks noGrp="1"/>
          </p:cNvSpPr>
          <p:nvPr>
            <p:ph type="subTitle" idx="6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7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8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9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13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- Alt 3">
  <p:cSld name="BLANK_1_1_1_1_1_1_1_1_1_1_1_1_1_1_1_2_1">
    <p:bg>
      <p:bgPr>
        <a:solidFill>
          <a:schemeClr val="lt1"/>
        </a:solidFill>
        <a:effectLst/>
      </p:bgPr>
    </p:bg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>
            <a:spLocks noGrp="1"/>
          </p:cNvSpPr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1" name="Google Shape;711;p29"/>
          <p:cNvSpPr txBox="1">
            <a:spLocks noGrp="1"/>
          </p:cNvSpPr>
          <p:nvPr>
            <p:ph type="title" idx="2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2" name="Google Shape;712;p29"/>
          <p:cNvSpPr txBox="1">
            <a:spLocks noGrp="1"/>
          </p:cNvSpPr>
          <p:nvPr>
            <p:ph type="title" idx="3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3" name="Google Shape;713;p29"/>
          <p:cNvSpPr txBox="1">
            <a:spLocks noGrp="1"/>
          </p:cNvSpPr>
          <p:nvPr>
            <p:ph type="title" idx="4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14" name="Google Shape;714;p29"/>
          <p:cNvSpPr txBox="1">
            <a:spLocks noGrp="1"/>
          </p:cNvSpPr>
          <p:nvPr>
            <p:ph type="title" idx="5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15" name="Google Shape;715;p29"/>
          <p:cNvSpPr txBox="1">
            <a:spLocks noGrp="1"/>
          </p:cNvSpPr>
          <p:nvPr>
            <p:ph type="subTitle" idx="1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rot="10800000" flipH="1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rot="10800000" flipH="1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rot="10800000" flipH="1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rot="10800000" flipH="1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>
            <a:spLocks noGrp="1"/>
          </p:cNvSpPr>
          <p:nvPr>
            <p:ph type="body" idx="6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body" idx="7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body" idx="8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3" name="Google Shape;743;p29"/>
          <p:cNvSpPr txBox="1">
            <a:spLocks noGrp="1"/>
          </p:cNvSpPr>
          <p:nvPr>
            <p:ph type="body" idx="9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spcFirstLastPara="1" wrap="square" lIns="91425" tIns="91425" rIns="0" bIns="91425" anchor="t" anchorCtr="0">
            <a:norm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title" idx="13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29"/>
          <p:cNvSpPr txBox="1">
            <a:spLocks noGrp="1"/>
          </p:cNvSpPr>
          <p:nvPr>
            <p:ph type="title" idx="14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9"/>
          <p:cNvSpPr txBox="1">
            <a:spLocks noGrp="1"/>
          </p:cNvSpPr>
          <p:nvPr>
            <p:ph type="title" idx="15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7" name="Google Shape;747;p29"/>
          <p:cNvSpPr txBox="1">
            <a:spLocks noGrp="1"/>
          </p:cNvSpPr>
          <p:nvPr>
            <p:ph type="title" idx="16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spcFirstLastPara="1" wrap="square" lIns="91425" tIns="91425" rIns="137150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8" name="Google Shape;748;p29"/>
          <p:cNvSpPr txBox="1">
            <a:spLocks noGrp="1"/>
          </p:cNvSpPr>
          <p:nvPr>
            <p:ph type="title" idx="17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49" name="Google Shape;749;p29"/>
          <p:cNvSpPr txBox="1">
            <a:spLocks noGrp="1"/>
          </p:cNvSpPr>
          <p:nvPr>
            <p:ph type="title" idx="18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s with caption">
  <p:cSld name="BLANK_1_1_1_1_1_1_1_1_1_1_1_1_1_1_1_1_1_1_2">
    <p:bg>
      <p:bgPr>
        <a:solidFill>
          <a:schemeClr val="lt1"/>
        </a:solidFill>
        <a:effectLst/>
      </p:bgPr>
    </p:bg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>
            <a:spLocks noGrp="1"/>
          </p:cNvSpPr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>
            <a:spLocks noGrp="1"/>
          </p:cNvSpPr>
          <p:nvPr>
            <p:ph type="pic" idx="2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>
            <a:spLocks noGrp="1"/>
          </p:cNvSpPr>
          <p:nvPr>
            <p:ph type="pic" idx="3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>
            <a:spLocks noGrp="1"/>
          </p:cNvSpPr>
          <p:nvPr>
            <p:ph type="pic" idx="4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>
            <a:spLocks noGrp="1"/>
          </p:cNvSpPr>
          <p:nvPr>
            <p:ph type="subTitle" idx="1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5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6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2" name="Google Shape;782;p30"/>
          <p:cNvSpPr txBox="1">
            <a:spLocks noGrp="1"/>
          </p:cNvSpPr>
          <p:nvPr>
            <p:ph type="title" idx="7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3" name="Google Shape;783;p30"/>
          <p:cNvSpPr txBox="1">
            <a:spLocks noGrp="1"/>
          </p:cNvSpPr>
          <p:nvPr>
            <p:ph type="subTitle" idx="8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30"/>
          <p:cNvSpPr txBox="1">
            <a:spLocks noGrp="1"/>
          </p:cNvSpPr>
          <p:nvPr>
            <p:ph type="title" idx="9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5" name="Google Shape;785;p30"/>
          <p:cNvSpPr txBox="1">
            <a:spLocks noGrp="1"/>
          </p:cNvSpPr>
          <p:nvPr>
            <p:ph type="title" idx="13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86" name="Google Shape;786;p30"/>
          <p:cNvSpPr txBox="1">
            <a:spLocks noGrp="1"/>
          </p:cNvSpPr>
          <p:nvPr>
            <p:ph type="title" idx="1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avLst/>
            <a:gdLst/>
            <a:ahLst/>
            <a:cxnLst/>
            <a:rect l="l" t="t" r="r" b="b"/>
            <a:pathLst>
              <a:path w="25297" h="50476" extrusionOk="0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dist="76200" dir="7800000" algn="bl" rotWithShape="0">
              <a:schemeClr val="accent1">
                <a:alpha val="27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dist="28575" dir="2700000" algn="bl" rotWithShape="0">
              <a:schemeClr val="accent1">
                <a:alpha val="2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dist="38100" dir="5400000" algn="bl" rotWithShape="0">
              <a:schemeClr val="accent3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marL="457200" lvl="0" indent="-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457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4572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9" name="Google Shape;789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4" name="Google Shape;7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 and two columns"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8" name="Google Shape;798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8" name="Google Shape;808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09" name="Google Shape;809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- Alt 1">
  <p:cSld name="BLANK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avLst/>
              <a:gdLst/>
              <a:ahLst/>
              <a:cxnLst/>
              <a:rect l="l" t="t" r="r" b="b"/>
              <a:pathLst>
                <a:path w="292003" h="199585" extrusionOk="0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avLst/>
              <a:gdLst/>
              <a:ahLst/>
              <a:cxnLst/>
              <a:rect l="l" t="t" r="r" b="b"/>
              <a:pathLst>
                <a:path w="251409" h="43361" extrusionOk="0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marL="914400" lvl="1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marL="1371600" lvl="2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marL="1828800" lvl="3" indent="-2921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marL="2286000" lvl="4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marL="2743200" lvl="5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marL="3200400" lvl="6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marL="3657600" lvl="7" indent="-2921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marL="4114800" lvl="8" indent="-228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63" name="Google Shape;163;p5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marL="914400" lvl="1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marL="1371600" lvl="2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marL="1828800" lvl="3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marL="2286000" lvl="4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marL="2743200" lvl="5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marL="3200400" lvl="6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marL="3657600" lvl="7" indent="-2921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marL="4114800" lvl="8" indent="-2921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>
            <a:endParaRPr/>
          </a:p>
        </p:txBody>
      </p:sp>
      <p:sp>
        <p:nvSpPr>
          <p:cNvPr id="164" name="Google Shape;164;p5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title" idx="4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4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6" name="Google Shape;816;p4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7" name="Google Shape;817;p4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8" name="Google Shape;818;p4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19" name="Google Shape;819;p4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20" name="Google Shape;820;p4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3" name="Google Shape;823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4" name="Google Shape;824;p4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7" name="Google Shape;827;p4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8" name="Google Shape;828;p4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9" name="Google Shape;829;p4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0" name="Google Shape;830;p4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3" name="Google Shape;833;p4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4" name="Google Shape;834;p4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5" name="Google Shape;835;p44"/>
          <p:cNvSpPr txBox="1">
            <a:spLocks noGrp="1"/>
          </p:cNvSpPr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6" name="Google Shape;836;p44"/>
          <p:cNvSpPr txBox="1">
            <a:spLocks noGrp="1"/>
          </p:cNvSpPr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7" name="Google Shape;837;p44"/>
          <p:cNvSpPr txBox="1">
            <a:spLocks noGrp="1"/>
          </p:cNvSpPr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38" name="Google Shape;838;p44"/>
          <p:cNvSpPr txBox="1">
            <a:spLocks noGrp="1"/>
          </p:cNvSpPr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1" name="Google Shape;841;p4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2" name="Google Shape;842;p4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3" name="Google Shape;843;p4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4" name="Google Shape;844;p4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4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6" name="Google Shape;846;p4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7" name="Google Shape;847;p4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48" name="Google Shape;848;p4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1" name="Google Shape;851;p4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4" name="Google Shape;854;p4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57" name="Google Shape;857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8" name="Google Shape;858;p4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9" name="Google Shape;859;p4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2" name="Google Shape;862;p4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5" name="Google Shape;865;p4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7" name="Google Shape;867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4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69" name="Google Shape;869;p4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0" name="Google Shape;870;p4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5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3 images">
  <p:cSld name="BLANK_1_1_1_1_2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rot="10800000" flipH="1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rot="10800000" flipH="1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rot="10800000" flipH="1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rot="10800000" flipH="1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>
            <a:endParaRPr/>
          </a:p>
        </p:txBody>
      </p:sp>
      <p:sp>
        <p:nvSpPr>
          <p:cNvPr id="172" name="Google Shape;172;p6"/>
          <p:cNvSpPr>
            <a:spLocks noGrp="1"/>
          </p:cNvSpPr>
          <p:nvPr>
            <p:ph type="pic" idx="2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>
            <a:spLocks noGrp="1"/>
          </p:cNvSpPr>
          <p:nvPr>
            <p:ph type="pic" idx="3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>
            <a:spLocks noGrp="1"/>
          </p:cNvSpPr>
          <p:nvPr>
            <p:ph type="pic" idx="4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>
            <a:spLocks noGrp="1"/>
          </p:cNvSpPr>
          <p:nvPr>
            <p:ph type="subTitle" idx="1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6" name="Google Shape;176;p6"/>
          <p:cNvSpPr txBox="1">
            <a:spLocks noGrp="1"/>
          </p:cNvSpPr>
          <p:nvPr>
            <p:ph type="subTitle" idx="5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title" idx="6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6"/>
          <p:cNvSpPr txBox="1">
            <a:spLocks noGrp="1"/>
          </p:cNvSpPr>
          <p:nvPr>
            <p:ph type="title" idx="7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  <p:sp>
        <p:nvSpPr>
          <p:cNvPr id="179" name="Google Shape;179;p6"/>
          <p:cNvSpPr txBox="1">
            <a:spLocks noGrp="1"/>
          </p:cNvSpPr>
          <p:nvPr>
            <p:ph type="subTitle" idx="8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avLst/>
              <a:gdLst/>
              <a:ahLst/>
              <a:cxnLst/>
              <a:rect l="l" t="t" r="r" b="b"/>
              <a:pathLst>
                <a:path w="89735" h="12128" extrusionOk="0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avLst/>
              <a:gdLst/>
              <a:ahLst/>
              <a:cxnLst/>
              <a:rect l="l" t="t" r="r" b="b"/>
              <a:pathLst>
                <a:path w="89735" h="13758" extrusionOk="0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avLst/>
              <a:gdLst/>
              <a:ahLst/>
              <a:cxnLst/>
              <a:rect l="l" t="t" r="r" b="b"/>
              <a:pathLst>
                <a:path w="89735" h="19162" extrusionOk="0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1">
  <p:cSld name="BLANK_1_1_1_1_1_1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name="adj1" fmla="val 4346562"/>
              <a:gd name="adj2" fmla="val 1725432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name="adj1" fmla="val 3282930"/>
              <a:gd name="adj2" fmla="val 1474422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avLst/>
            <a:gdLst/>
            <a:ahLst/>
            <a:cxnLst/>
            <a:rect l="l" t="t" r="r" b="b"/>
            <a:pathLst>
              <a:path w="61561" h="29205" extrusionOk="0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title" idx="2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>
            <a:endParaRPr/>
          </a:p>
        </p:txBody>
      </p:sp>
      <p:sp>
        <p:nvSpPr>
          <p:cNvPr id="190" name="Google Shape;190;p7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Alt 2">
  <p:cSld name="BLANK_1_1_1_1_1_1_1_2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avLst/>
            <a:gdLst/>
            <a:ahLst/>
            <a:cxnLst/>
            <a:rect l="l" t="t" r="r" b="b"/>
            <a:pathLst>
              <a:path w="131304" h="83158" extrusionOk="0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avLst/>
            <a:gdLst/>
            <a:ahLst/>
            <a:cxnLst/>
            <a:rect l="l" t="t" r="r" b="b"/>
            <a:pathLst>
              <a:path w="93052" h="127357" extrusionOk="0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rot="10800000" flipH="1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rot="10800000" flipH="1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rot="10800000" flipH="1">
              <a:off x="1927813" y="392406"/>
              <a:ext cx="402000" cy="407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name="adj1" fmla="val 2600939"/>
              <a:gd name="adj2" fmla="val 1856118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name="adj1" fmla="val 837048"/>
              <a:gd name="adj2" fmla="val 1966528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>
            <a:spLocks noGrp="1"/>
          </p:cNvSpPr>
          <p:nvPr>
            <p:ph type="title" idx="2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3" name="Google Shape;213;p8"/>
          <p:cNvSpPr txBox="1">
            <a:spLocks noGrp="1"/>
          </p:cNvSpPr>
          <p:nvPr>
            <p:ph type="subTitle" idx="1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14" name="Google Shape;214;p8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LANK_1_1_1_1_1_1_1_1_1_1_10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rot="-900031" flipH="1">
            <a:off x="1792020" y="1182391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>
            <a:spLocks noGrp="1"/>
          </p:cNvSpPr>
          <p:nvPr>
            <p:ph type="body" idx="1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9"/>
          <p:cNvSpPr txBox="1">
            <a:spLocks noGrp="1"/>
          </p:cNvSpPr>
          <p:nvPr>
            <p:ph type="title" hasCustomPrompt="1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rot="900031" flipH="1">
            <a:off x="1791931" y="1182353"/>
            <a:ext cx="5560068" cy="1963507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- Alt 2">
  <p:cSld name="BLANK_1_1_1_1_1_1_1_1_1_1_9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 idx="2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2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>
            <a:spLocks noGrp="1"/>
          </p:cNvSpPr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Marketing A/B Testing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89" name="Google Shape;889;p51"/>
          <p:cNvSpPr txBox="1">
            <a:spLocks noGrp="1"/>
          </p:cNvSpPr>
          <p:nvPr>
            <p:ph type="subTitle" idx="1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Austin Noriega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2"/>
          <p:cNvSpPr txBox="1">
            <a:spLocks noGrp="1"/>
          </p:cNvSpPr>
          <p:nvPr>
            <p:ph type="title" idx="3"/>
          </p:nvPr>
        </p:nvSpPr>
        <p:spPr>
          <a:xfrm>
            <a:off x="115025" y="471075"/>
            <a:ext cx="3941700" cy="6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895" name="Google Shape;895;p52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896" name="Google Shape;896;p52"/>
          <p:cNvSpPr txBox="1">
            <a:spLocks noGrp="1"/>
          </p:cNvSpPr>
          <p:nvPr>
            <p:ph type="subTitle" idx="6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 and Further Considerations</a:t>
            </a:r>
            <a:endParaRPr/>
          </a:p>
        </p:txBody>
      </p:sp>
      <p:sp>
        <p:nvSpPr>
          <p:cNvPr id="897" name="Google Shape;897;p52"/>
          <p:cNvSpPr txBox="1">
            <a:spLocks noGrp="1"/>
          </p:cNvSpPr>
          <p:nvPr>
            <p:ph type="subTitle" idx="7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4.</a:t>
            </a:r>
            <a:endParaRPr b="0"/>
          </a:p>
        </p:txBody>
      </p:sp>
      <p:sp>
        <p:nvSpPr>
          <p:cNvPr id="898" name="Google Shape;898;p52"/>
          <p:cNvSpPr txBox="1">
            <a:spLocks noGrp="1"/>
          </p:cNvSpPr>
          <p:nvPr>
            <p:ph type="subTitle" idx="8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Findings</a:t>
            </a:r>
            <a:endParaRPr/>
          </a:p>
        </p:txBody>
      </p:sp>
      <p:sp>
        <p:nvSpPr>
          <p:cNvPr id="899" name="Google Shape;899;p52"/>
          <p:cNvSpPr txBox="1">
            <a:spLocks noGrp="1"/>
          </p:cNvSpPr>
          <p:nvPr>
            <p:ph type="subTitle" idx="9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3.</a:t>
            </a:r>
            <a:endParaRPr b="0"/>
          </a:p>
        </p:txBody>
      </p:sp>
      <p:sp>
        <p:nvSpPr>
          <p:cNvPr id="900" name="Google Shape;900;p52"/>
          <p:cNvSpPr txBox="1">
            <a:spLocks noGrp="1"/>
          </p:cNvSpPr>
          <p:nvPr>
            <p:ph type="subTitle" idx="13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01" name="Google Shape;901;p52"/>
          <p:cNvSpPr txBox="1">
            <a:spLocks noGrp="1"/>
          </p:cNvSpPr>
          <p:nvPr>
            <p:ph type="subTitle" idx="14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2.</a:t>
            </a:r>
            <a:endParaRPr b="0"/>
          </a:p>
        </p:txBody>
      </p:sp>
      <p:sp>
        <p:nvSpPr>
          <p:cNvPr id="902" name="Google Shape;902;p52"/>
          <p:cNvSpPr txBox="1">
            <a:spLocks noGrp="1"/>
          </p:cNvSpPr>
          <p:nvPr>
            <p:ph type="subTitle" idx="15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spcFirstLastPara="1" wrap="square" lIns="0" tIns="0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03" name="Google Shape;903;p52"/>
          <p:cNvSpPr txBox="1">
            <a:spLocks noGrp="1"/>
          </p:cNvSpPr>
          <p:nvPr>
            <p:ph type="subTitle" idx="16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spcFirstLastPara="1" wrap="square" lIns="0" tIns="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1.</a:t>
            </a:r>
            <a:endParaRPr b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3"/>
          <p:cNvSpPr txBox="1">
            <a:spLocks noGrp="1"/>
          </p:cNvSpPr>
          <p:nvPr>
            <p:ph type="title"/>
          </p:nvPr>
        </p:nvSpPr>
        <p:spPr>
          <a:xfrm>
            <a:off x="115025" y="502775"/>
            <a:ext cx="4183800" cy="118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909" name="Google Shape;909;p53"/>
          <p:cNvSpPr txBox="1">
            <a:spLocks noGrp="1"/>
          </p:cNvSpPr>
          <p:nvPr>
            <p:ph type="body" idx="1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IBM Plex Sans Medium"/>
              <a:buChar char="-"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Advertisements are shows to increase conversions more than public service announcements by a </a:t>
            </a:r>
            <a:r>
              <a:rPr lang="en" sz="1600" b="1">
                <a:latin typeface="IBM Plex Sans"/>
                <a:ea typeface="IBM Plex Sans"/>
                <a:cs typeface="IBM Plex Sans"/>
                <a:sym typeface="IBM Plex Sans"/>
              </a:rPr>
              <a:t>minimal </a:t>
            </a: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amount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600"/>
              <a:buFont typeface="IBM Plex Sans Medium"/>
              <a:buChar char="-"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Ads are shown mostly towards the end of the week, with Friday showing the most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10" name="Google Shape;910;p53"/>
          <p:cNvSpPr txBox="1">
            <a:spLocks noGrp="1"/>
          </p:cNvSpPr>
          <p:nvPr>
            <p:ph type="title" idx="3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Year/Quarter/Month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54"/>
          <p:cNvSpPr txBox="1">
            <a:spLocks noGrp="1"/>
          </p:cNvSpPr>
          <p:nvPr>
            <p:ph type="title"/>
          </p:nvPr>
        </p:nvSpPr>
        <p:spPr>
          <a:xfrm>
            <a:off x="96025" y="1206300"/>
            <a:ext cx="6287100" cy="18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 sz="2500"/>
              <a:t>Data was gathered to research what channel works the best with their users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An A/B test was conducted to find the answer between advertisements and public service announcements</a:t>
            </a:r>
            <a:endParaRPr sz="25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 </a:t>
            </a: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Multiple Post Hoc tests (Scheffe &amp; Tukey) was used to validate the results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/>
          </a:p>
        </p:txBody>
      </p:sp>
      <p:sp>
        <p:nvSpPr>
          <p:cNvPr id="916" name="Google Shape;916;p54"/>
          <p:cNvSpPr txBox="1">
            <a:spLocks noGrp="1"/>
          </p:cNvSpPr>
          <p:nvPr>
            <p:ph type="title"/>
          </p:nvPr>
        </p:nvSpPr>
        <p:spPr>
          <a:xfrm>
            <a:off x="1894500" y="34325"/>
            <a:ext cx="5448900" cy="7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/>
              <a:t>Overview</a:t>
            </a:r>
            <a:endParaRPr sz="4000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55"/>
          <p:cNvSpPr txBox="1">
            <a:spLocks noGrp="1"/>
          </p:cNvSpPr>
          <p:nvPr>
            <p:ph type="title" idx="2"/>
          </p:nvPr>
        </p:nvSpPr>
        <p:spPr>
          <a:xfrm>
            <a:off x="336400" y="1584450"/>
            <a:ext cx="6507000" cy="987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Findings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6"/>
          <p:cNvSpPr/>
          <p:nvPr/>
        </p:nvSpPr>
        <p:spPr>
          <a:xfrm rot="10800000" flipH="1">
            <a:off x="3820750" y="2732038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7" name="Google Shape;927;p56"/>
          <p:cNvSpPr/>
          <p:nvPr/>
        </p:nvSpPr>
        <p:spPr>
          <a:xfrm rot="10800000" flipH="1">
            <a:off x="3820750" y="3540963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8" name="Google Shape;928;p56"/>
          <p:cNvSpPr/>
          <p:nvPr/>
        </p:nvSpPr>
        <p:spPr>
          <a:xfrm>
            <a:off x="228600" y="2127275"/>
            <a:ext cx="847200" cy="4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29" name="Google Shape;929;p56"/>
          <p:cNvSpPr/>
          <p:nvPr/>
        </p:nvSpPr>
        <p:spPr>
          <a:xfrm>
            <a:off x="228600" y="2936224"/>
            <a:ext cx="847200" cy="4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0" name="Google Shape;930;p56"/>
          <p:cNvSpPr/>
          <p:nvPr/>
        </p:nvSpPr>
        <p:spPr>
          <a:xfrm rot="10800000" flipH="1">
            <a:off x="3820750" y="1949113"/>
            <a:ext cx="53232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31" name="Google Shape;931;p56"/>
          <p:cNvSpPr txBox="1">
            <a:spLocks noGrp="1"/>
          </p:cNvSpPr>
          <p:nvPr>
            <p:ph type="title" idx="3"/>
          </p:nvPr>
        </p:nvSpPr>
        <p:spPr>
          <a:xfrm>
            <a:off x="1260761" y="1992625"/>
            <a:ext cx="2318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The conversion rate is higher with advertisements</a:t>
            </a:r>
            <a:endParaRPr sz="1200"/>
          </a:p>
        </p:txBody>
      </p:sp>
      <p:sp>
        <p:nvSpPr>
          <p:cNvPr id="932" name="Google Shape;932;p56"/>
          <p:cNvSpPr txBox="1">
            <a:spLocks noGrp="1"/>
          </p:cNvSpPr>
          <p:nvPr>
            <p:ph type="title" idx="6"/>
          </p:nvPr>
        </p:nvSpPr>
        <p:spPr>
          <a:xfrm>
            <a:off x="3820750" y="1992625"/>
            <a:ext cx="4056300" cy="688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Usage of advertisements statistically lead to higher conversions</a:t>
            </a:r>
            <a:endParaRPr sz="1200"/>
          </a:p>
        </p:txBody>
      </p:sp>
      <p:sp>
        <p:nvSpPr>
          <p:cNvPr id="933" name="Google Shape;933;p56"/>
          <p:cNvSpPr txBox="1">
            <a:spLocks noGrp="1"/>
          </p:cNvSpPr>
          <p:nvPr>
            <p:ph type="title" idx="7"/>
          </p:nvPr>
        </p:nvSpPr>
        <p:spPr>
          <a:xfrm>
            <a:off x="3820750" y="2801550"/>
            <a:ext cx="4056300" cy="688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Focus should be more aligned with how to heighten the 2.55% conversion rate within the ads</a:t>
            </a:r>
            <a:endParaRPr sz="1200"/>
          </a:p>
        </p:txBody>
      </p:sp>
      <p:sp>
        <p:nvSpPr>
          <p:cNvPr id="934" name="Google Shape;934;p56"/>
          <p:cNvSpPr txBox="1">
            <a:spLocks noGrp="1"/>
          </p:cNvSpPr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IBM Plex Sans Medium"/>
                <a:ea typeface="IBM Plex Sans Medium"/>
                <a:cs typeface="IBM Plex Sans Medium"/>
                <a:sym typeface="IBM Plex Sans Medium"/>
              </a:rPr>
              <a:t>Findings</a:t>
            </a:r>
            <a:endParaRPr sz="15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35" name="Google Shape;935;p56"/>
          <p:cNvSpPr txBox="1">
            <a:spLocks noGrp="1"/>
          </p:cNvSpPr>
          <p:nvPr>
            <p:ph type="title" idx="2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spcFirstLastPara="1" wrap="square" lIns="0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IBM Plex Sans Medium"/>
                <a:ea typeface="IBM Plex Sans Medium"/>
                <a:cs typeface="IBM Plex Sans Medium"/>
                <a:sym typeface="IBM Plex Sans Medium"/>
              </a:rPr>
              <a:t>Application</a:t>
            </a:r>
            <a:endParaRPr sz="1400">
              <a:latin typeface="IBM Plex Sans Medium"/>
              <a:ea typeface="IBM Plex Sans Medium"/>
              <a:cs typeface="IBM Plex Sans Medium"/>
              <a:sym typeface="IBM Plex Sans Medium"/>
            </a:endParaRPr>
          </a:p>
        </p:txBody>
      </p:sp>
      <p:sp>
        <p:nvSpPr>
          <p:cNvPr id="936" name="Google Shape;936;p56"/>
          <p:cNvSpPr txBox="1">
            <a:spLocks noGrp="1"/>
          </p:cNvSpPr>
          <p:nvPr>
            <p:ph type="title" idx="4"/>
          </p:nvPr>
        </p:nvSpPr>
        <p:spPr>
          <a:xfrm>
            <a:off x="1260761" y="2801601"/>
            <a:ext cx="2318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Advertisements are more significant by a negligible difference </a:t>
            </a:r>
            <a:endParaRPr sz="1200"/>
          </a:p>
        </p:txBody>
      </p:sp>
      <p:sp>
        <p:nvSpPr>
          <p:cNvPr id="937" name="Google Shape;937;p56"/>
          <p:cNvSpPr txBox="1">
            <a:spLocks noGrp="1"/>
          </p:cNvSpPr>
          <p:nvPr>
            <p:ph type="title" idx="14"/>
          </p:nvPr>
        </p:nvSpPr>
        <p:spPr>
          <a:xfrm>
            <a:off x="228600" y="2127325"/>
            <a:ext cx="847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</a:t>
            </a:r>
            <a:endParaRPr sz="1200"/>
          </a:p>
        </p:txBody>
      </p:sp>
      <p:sp>
        <p:nvSpPr>
          <p:cNvPr id="938" name="Google Shape;938;p56"/>
          <p:cNvSpPr txBox="1">
            <a:spLocks noGrp="1"/>
          </p:cNvSpPr>
          <p:nvPr>
            <p:ph type="title" idx="16"/>
          </p:nvPr>
        </p:nvSpPr>
        <p:spPr>
          <a:xfrm>
            <a:off x="228600" y="2936223"/>
            <a:ext cx="847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</a:t>
            </a:r>
            <a:endParaRPr sz="1200"/>
          </a:p>
        </p:txBody>
      </p:sp>
      <p:sp>
        <p:nvSpPr>
          <p:cNvPr id="939" name="Google Shape;939;p56"/>
          <p:cNvSpPr/>
          <p:nvPr/>
        </p:nvSpPr>
        <p:spPr>
          <a:xfrm>
            <a:off x="228600" y="3745124"/>
            <a:ext cx="847200" cy="4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940" name="Google Shape;940;p56"/>
          <p:cNvSpPr txBox="1">
            <a:spLocks noGrp="1"/>
          </p:cNvSpPr>
          <p:nvPr>
            <p:ph type="title" idx="16"/>
          </p:nvPr>
        </p:nvSpPr>
        <p:spPr>
          <a:xfrm>
            <a:off x="228600" y="3745123"/>
            <a:ext cx="847200" cy="41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</a:t>
            </a:r>
            <a:endParaRPr sz="1200"/>
          </a:p>
        </p:txBody>
      </p:sp>
      <p:sp>
        <p:nvSpPr>
          <p:cNvPr id="941" name="Google Shape;941;p56"/>
          <p:cNvSpPr txBox="1">
            <a:spLocks noGrp="1"/>
          </p:cNvSpPr>
          <p:nvPr>
            <p:ph type="title" idx="4"/>
          </p:nvPr>
        </p:nvSpPr>
        <p:spPr>
          <a:xfrm>
            <a:off x="1143311" y="3610576"/>
            <a:ext cx="2318400" cy="6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On average, advertisements are shown more to consumers on Friday</a:t>
            </a:r>
            <a:endParaRPr sz="1200"/>
          </a:p>
        </p:txBody>
      </p:sp>
      <p:sp>
        <p:nvSpPr>
          <p:cNvPr id="942" name="Google Shape;942;p56"/>
          <p:cNvSpPr txBox="1">
            <a:spLocks noGrp="1"/>
          </p:cNvSpPr>
          <p:nvPr>
            <p:ph type="title" idx="7"/>
          </p:nvPr>
        </p:nvSpPr>
        <p:spPr>
          <a:xfrm>
            <a:off x="3820750" y="3745125"/>
            <a:ext cx="4056300" cy="6888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Continuous ad coverage throughout weekend will lean consumers purchase at the start of the week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57"/>
          <p:cNvSpPr txBox="1">
            <a:spLocks noGrp="1"/>
          </p:cNvSpPr>
          <p:nvPr>
            <p:ph type="title" idx="5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77"/>
              <a:t>The order of days with the highest average ads seen are as follows: </a:t>
            </a:r>
            <a:endParaRPr sz="33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57"/>
          <p:cNvSpPr txBox="1"/>
          <p:nvPr/>
        </p:nvSpPr>
        <p:spPr>
          <a:xfrm>
            <a:off x="4111725" y="639075"/>
            <a:ext cx="4265700" cy="2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Friday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Monday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Saturday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Wednesday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Sunday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Tuesday 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ra"/>
              <a:buAutoNum type="arabicParenR"/>
            </a:pPr>
            <a:r>
              <a:rPr lang="en" sz="18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rPr>
              <a:t>Thursday</a:t>
            </a:r>
            <a:endParaRPr sz="1800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58"/>
          <p:cNvSpPr txBox="1">
            <a:spLocks noGrp="1"/>
          </p:cNvSpPr>
          <p:nvPr>
            <p:ph type="body" idx="2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#1: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Continued research can be applied to look for any connections to how conversions can be scaled and how it affects revenue streams 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54" name="Google Shape;954;p58"/>
          <p:cNvSpPr txBox="1">
            <a:spLocks noGrp="1"/>
          </p:cNvSpPr>
          <p:nvPr>
            <p:ph type="body" idx="1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IBM Plex Sans Medium"/>
                <a:ea typeface="IBM Plex Sans Medium"/>
                <a:cs typeface="IBM Plex Sans Medium"/>
                <a:sym typeface="IBM Plex Sans Medium"/>
              </a:rPr>
              <a:t>#2</a:t>
            </a:r>
            <a:endParaRPr sz="1600">
              <a:latin typeface="IBM Plex Sans Medium"/>
              <a:ea typeface="IBM Plex Sans Medium"/>
              <a:cs typeface="IBM Plex Sans Medium"/>
              <a:sym typeface="IBM Plex Sans Medium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While advertisements do have a relevant effect on conversions, the conversion rate is only around </a:t>
            </a:r>
            <a:r>
              <a:rPr lang="en" u="sng">
                <a:latin typeface="Sora Light"/>
                <a:ea typeface="Sora Light"/>
                <a:cs typeface="Sora Light"/>
                <a:sym typeface="Sora Light"/>
              </a:rPr>
              <a:t>2.55%</a:t>
            </a:r>
            <a:r>
              <a:rPr lang="en">
                <a:latin typeface="Sora Light"/>
                <a:ea typeface="Sora Light"/>
                <a:cs typeface="Sora Light"/>
                <a:sym typeface="Sora Light"/>
              </a:rPr>
              <a:t> and can be improved on</a:t>
            </a:r>
            <a:endParaRPr>
              <a:latin typeface="Sora Light"/>
              <a:ea typeface="Sora Light"/>
              <a:cs typeface="Sora Light"/>
              <a:sym typeface="Sora Light"/>
            </a:endParaRPr>
          </a:p>
          <a:p>
            <a:pPr marL="0" lvl="0" indent="0" algn="l" rtl="0">
              <a:spcBef>
                <a:spcPts val="800"/>
              </a:spcBef>
              <a:spcAft>
                <a:spcPts val="800"/>
              </a:spcAft>
              <a:buNone/>
            </a:pPr>
            <a:endParaRPr>
              <a:latin typeface="Sora Light"/>
              <a:ea typeface="Sora Light"/>
              <a:cs typeface="Sora Light"/>
              <a:sym typeface="Sora Light"/>
            </a:endParaRPr>
          </a:p>
        </p:txBody>
      </p:sp>
      <p:sp>
        <p:nvSpPr>
          <p:cNvPr id="955" name="Google Shape;955;p58"/>
          <p:cNvSpPr txBox="1">
            <a:spLocks noGrp="1"/>
          </p:cNvSpPr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spcFirstLastPara="1" wrap="square" lIns="18287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</a:t>
            </a:r>
            <a:endParaRPr/>
          </a:p>
        </p:txBody>
      </p:sp>
      <p:sp>
        <p:nvSpPr>
          <p:cNvPr id="956" name="Google Shape;956;p58"/>
          <p:cNvSpPr txBox="1">
            <a:spLocks noGrp="1"/>
          </p:cNvSpPr>
          <p:nvPr>
            <p:ph type="title" idx="3"/>
          </p:nvPr>
        </p:nvSpPr>
        <p:spPr>
          <a:xfrm>
            <a:off x="115025" y="502775"/>
            <a:ext cx="3905400" cy="12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Further Considerations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60"/>
          <p:cNvSpPr txBox="1">
            <a:spLocks noGrp="1"/>
          </p:cNvSpPr>
          <p:nvPr>
            <p:ph type="title"/>
          </p:nvPr>
        </p:nvSpPr>
        <p:spPr>
          <a:xfrm>
            <a:off x="2662050" y="1569925"/>
            <a:ext cx="3819900" cy="10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GEOMETRIC OVERLAYS</vt:lpstr>
      <vt:lpstr>Marketing A/B Testing</vt:lpstr>
      <vt:lpstr>Contents</vt:lpstr>
      <vt:lpstr>Executive Summary</vt:lpstr>
      <vt:lpstr>Data was gathered to research what channel works the best with their users  An A/B test was conducted to find the answer between advertisements and public service announcements   Multiple Post Hoc tests (Scheffe &amp; Tukey) was used to validate the results  </vt:lpstr>
      <vt:lpstr>Statistical Findings</vt:lpstr>
      <vt:lpstr>The conversion rate is higher with advertisements</vt:lpstr>
      <vt:lpstr>The order of days with the highest average ads seen are as follows:  </vt:lpstr>
      <vt:lpstr>Company Name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</cp:revision>
  <dcterms:modified xsi:type="dcterms:W3CDTF">2025-05-04T04:43:42Z</dcterms:modified>
</cp:coreProperties>
</file>