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31"/>
  </p:notesMasterIdLst>
  <p:sldIdLst>
    <p:sldId id="256" r:id="rId5"/>
    <p:sldId id="258" r:id="rId6"/>
    <p:sldId id="259" r:id="rId7"/>
    <p:sldId id="260" r:id="rId8"/>
    <p:sldId id="298" r:id="rId9"/>
    <p:sldId id="316" r:id="rId10"/>
    <p:sldId id="299" r:id="rId11"/>
    <p:sldId id="319" r:id="rId12"/>
    <p:sldId id="297" r:id="rId13"/>
    <p:sldId id="301" r:id="rId14"/>
    <p:sldId id="266" r:id="rId15"/>
    <p:sldId id="305" r:id="rId16"/>
    <p:sldId id="303" r:id="rId17"/>
    <p:sldId id="306" r:id="rId18"/>
    <p:sldId id="307" r:id="rId19"/>
    <p:sldId id="318" r:id="rId20"/>
    <p:sldId id="308" r:id="rId21"/>
    <p:sldId id="321" r:id="rId22"/>
    <p:sldId id="309" r:id="rId23"/>
    <p:sldId id="310" r:id="rId24"/>
    <p:sldId id="311" r:id="rId25"/>
    <p:sldId id="312" r:id="rId26"/>
    <p:sldId id="313" r:id="rId27"/>
    <p:sldId id="314" r:id="rId28"/>
    <p:sldId id="320" r:id="rId29"/>
    <p:sldId id="276" r:id="rId30"/>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
      <p:font typeface="Work Sans" pitchFamily="2" charset="0"/>
      <p:regular r:id="rId48"/>
      <p:bold r:id="rId49"/>
      <p:italic r:id="rId50"/>
      <p:boldItalic r:id="rId51"/>
    </p:embeddedFont>
    <p:embeddedFont>
      <p:font typeface="Work Sans ExtraBold" pitchFamily="2" charset="0"/>
      <p:bold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D4DEF-FC1F-4CD2-8641-35C4BFB2AD13}" v="787" vWet="789" dt="2023-03-13T19:01:33.997"/>
    <p1510:client id="{61E077A2-B147-4E4A-B86A-D01E51F84654}" v="25" dt="2023-03-20T20:55:17.956"/>
    <p1510:client id="{8CFFF5F4-231B-440B-AE45-5274787E4AC1}" v="473" dt="2023-03-13T20:11:46.872"/>
  </p1510:revLst>
</p1510:revInfo>
</file>

<file path=ppt/tableStyles.xml><?xml version="1.0" encoding="utf-8"?>
<a:tblStyleLst xmlns:a="http://schemas.openxmlformats.org/drawingml/2006/main" def="{27630055-384D-42FB-B09C-AC08FFF8E13C}">
  <a:tblStyle styleId="{27630055-384D-42FB-B09C-AC08FFF8E1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6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2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font" Target="fonts/font10.fntdata"/><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F Quijano Marino" userId="fca15ddf-bd94-4e86-b0d4-9ccbb19c87bc" providerId="ADAL" clId="{61DD4DEF-FC1F-4CD2-8641-35C4BFB2AD13}"/>
    <pc:docChg chg="undo custSel addSld modSld sldOrd">
      <pc:chgData name="John F Quijano Marino" userId="fca15ddf-bd94-4e86-b0d4-9ccbb19c87bc" providerId="ADAL" clId="{61DD4DEF-FC1F-4CD2-8641-35C4BFB2AD13}" dt="2023-03-13T18:41:49.146" v="2045"/>
      <pc:docMkLst>
        <pc:docMk/>
      </pc:docMkLst>
      <pc:sldChg chg="modSp mod">
        <pc:chgData name="John F Quijano Marino" userId="fca15ddf-bd94-4e86-b0d4-9ccbb19c87bc" providerId="ADAL" clId="{61DD4DEF-FC1F-4CD2-8641-35C4BFB2AD13}" dt="2023-03-10T03:54:59.374" v="45" actId="6549"/>
        <pc:sldMkLst>
          <pc:docMk/>
          <pc:sldMk cId="0" sldId="256"/>
        </pc:sldMkLst>
        <pc:spChg chg="mod">
          <ac:chgData name="John F Quijano Marino" userId="fca15ddf-bd94-4e86-b0d4-9ccbb19c87bc" providerId="ADAL" clId="{61DD4DEF-FC1F-4CD2-8641-35C4BFB2AD13}" dt="2023-03-10T03:54:59.374" v="45" actId="6549"/>
          <ac:spMkLst>
            <pc:docMk/>
            <pc:sldMk cId="0" sldId="256"/>
            <ac:spMk id="329" creationId="{00000000-0000-0000-0000-000000000000}"/>
          </ac:spMkLst>
        </pc:spChg>
      </pc:sldChg>
      <pc:sldChg chg="modAnim">
        <pc:chgData name="John F Quijano Marino" userId="fca15ddf-bd94-4e86-b0d4-9ccbb19c87bc" providerId="ADAL" clId="{61DD4DEF-FC1F-4CD2-8641-35C4BFB2AD13}" dt="2023-03-10T17:33:08.325" v="1478"/>
        <pc:sldMkLst>
          <pc:docMk/>
          <pc:sldMk cId="0" sldId="258"/>
        </pc:sldMkLst>
      </pc:sldChg>
      <pc:sldChg chg="addSp modSp mod modAnim modNotesTx">
        <pc:chgData name="John F Quijano Marino" userId="fca15ddf-bd94-4e86-b0d4-9ccbb19c87bc" providerId="ADAL" clId="{61DD4DEF-FC1F-4CD2-8641-35C4BFB2AD13}" dt="2023-03-10T17:38:50.015" v="1481" actId="6549"/>
        <pc:sldMkLst>
          <pc:docMk/>
          <pc:sldMk cId="0" sldId="260"/>
        </pc:sldMkLst>
        <pc:spChg chg="add mod">
          <ac:chgData name="John F Quijano Marino" userId="fca15ddf-bd94-4e86-b0d4-9ccbb19c87bc" providerId="ADAL" clId="{61DD4DEF-FC1F-4CD2-8641-35C4BFB2AD13}" dt="2023-03-10T04:23:39.185" v="138" actId="14100"/>
          <ac:spMkLst>
            <pc:docMk/>
            <pc:sldMk cId="0" sldId="260"/>
            <ac:spMk id="2" creationId="{6F2054CF-53C2-6621-0BC4-A71634A3FF0D}"/>
          </ac:spMkLst>
        </pc:spChg>
        <pc:spChg chg="add mod">
          <ac:chgData name="John F Quijano Marino" userId="fca15ddf-bd94-4e86-b0d4-9ccbb19c87bc" providerId="ADAL" clId="{61DD4DEF-FC1F-4CD2-8641-35C4BFB2AD13}" dt="2023-03-10T04:23:51.510" v="173" actId="1037"/>
          <ac:spMkLst>
            <pc:docMk/>
            <pc:sldMk cId="0" sldId="260"/>
            <ac:spMk id="3" creationId="{8C20323E-69D9-52CB-9EF8-37EF611AC191}"/>
          </ac:spMkLst>
        </pc:spChg>
        <pc:spChg chg="add mod">
          <ac:chgData name="John F Quijano Marino" userId="fca15ddf-bd94-4e86-b0d4-9ccbb19c87bc" providerId="ADAL" clId="{61DD4DEF-FC1F-4CD2-8641-35C4BFB2AD13}" dt="2023-03-10T04:23:57.101" v="206" actId="1037"/>
          <ac:spMkLst>
            <pc:docMk/>
            <pc:sldMk cId="0" sldId="260"/>
            <ac:spMk id="4" creationId="{31E42EC3-F220-75E2-200F-039010D69AE0}"/>
          </ac:spMkLst>
        </pc:spChg>
        <pc:spChg chg="add mod">
          <ac:chgData name="John F Quijano Marino" userId="fca15ddf-bd94-4e86-b0d4-9ccbb19c87bc" providerId="ADAL" clId="{61DD4DEF-FC1F-4CD2-8641-35C4BFB2AD13}" dt="2023-03-10T04:24:06.262" v="267" actId="1037"/>
          <ac:spMkLst>
            <pc:docMk/>
            <pc:sldMk cId="0" sldId="260"/>
            <ac:spMk id="5" creationId="{D745AA17-83EF-E1AE-8D83-9DAFBAEBB96F}"/>
          </ac:spMkLst>
        </pc:spChg>
        <pc:spChg chg="mod">
          <ac:chgData name="John F Quijano Marino" userId="fca15ddf-bd94-4e86-b0d4-9ccbb19c87bc" providerId="ADAL" clId="{61DD4DEF-FC1F-4CD2-8641-35C4BFB2AD13}" dt="2023-03-10T04:19:52.776" v="91"/>
          <ac:spMkLst>
            <pc:docMk/>
            <pc:sldMk cId="0" sldId="260"/>
            <ac:spMk id="22" creationId="{017B7696-8BF0-5F44-3656-47CBB7A3A541}"/>
          </ac:spMkLst>
        </pc:spChg>
        <pc:spChg chg="mod">
          <ac:chgData name="John F Quijano Marino" userId="fca15ddf-bd94-4e86-b0d4-9ccbb19c87bc" providerId="ADAL" clId="{61DD4DEF-FC1F-4CD2-8641-35C4BFB2AD13}" dt="2023-03-10T04:19:52.776" v="91"/>
          <ac:spMkLst>
            <pc:docMk/>
            <pc:sldMk cId="0" sldId="260"/>
            <ac:spMk id="23" creationId="{8ABBE4F3-7797-00F6-2E4A-FBA4E8ED28A1}"/>
          </ac:spMkLst>
        </pc:spChg>
        <pc:spChg chg="mod">
          <ac:chgData name="John F Quijano Marino" userId="fca15ddf-bd94-4e86-b0d4-9ccbb19c87bc" providerId="ADAL" clId="{61DD4DEF-FC1F-4CD2-8641-35C4BFB2AD13}" dt="2023-03-10T04:19:52.776" v="91"/>
          <ac:spMkLst>
            <pc:docMk/>
            <pc:sldMk cId="0" sldId="260"/>
            <ac:spMk id="24" creationId="{8ACC1883-1058-C610-ABB5-B1A757C63DA0}"/>
          </ac:spMkLst>
        </pc:spChg>
        <pc:spChg chg="mod">
          <ac:chgData name="John F Quijano Marino" userId="fca15ddf-bd94-4e86-b0d4-9ccbb19c87bc" providerId="ADAL" clId="{61DD4DEF-FC1F-4CD2-8641-35C4BFB2AD13}" dt="2023-03-10T04:19:52.776" v="91"/>
          <ac:spMkLst>
            <pc:docMk/>
            <pc:sldMk cId="0" sldId="260"/>
            <ac:spMk id="25" creationId="{36203391-CA39-1E8A-A4E5-4472646A84D3}"/>
          </ac:spMkLst>
        </pc:spChg>
        <pc:spChg chg="mod">
          <ac:chgData name="John F Quijano Marino" userId="fca15ddf-bd94-4e86-b0d4-9ccbb19c87bc" providerId="ADAL" clId="{61DD4DEF-FC1F-4CD2-8641-35C4BFB2AD13}" dt="2023-03-10T04:19:52.776" v="91"/>
          <ac:spMkLst>
            <pc:docMk/>
            <pc:sldMk cId="0" sldId="260"/>
            <ac:spMk id="26" creationId="{EE9EBDC5-3D73-7A75-5947-F5121979FBB8}"/>
          </ac:spMkLst>
        </pc:spChg>
        <pc:spChg chg="mod">
          <ac:chgData name="John F Quijano Marino" userId="fca15ddf-bd94-4e86-b0d4-9ccbb19c87bc" providerId="ADAL" clId="{61DD4DEF-FC1F-4CD2-8641-35C4BFB2AD13}" dt="2023-03-10T04:19:52.776" v="91"/>
          <ac:spMkLst>
            <pc:docMk/>
            <pc:sldMk cId="0" sldId="260"/>
            <ac:spMk id="27" creationId="{DEE94B3E-7DAB-A433-8DA8-27BA53557411}"/>
          </ac:spMkLst>
        </pc:spChg>
        <pc:spChg chg="mod">
          <ac:chgData name="John F Quijano Marino" userId="fca15ddf-bd94-4e86-b0d4-9ccbb19c87bc" providerId="ADAL" clId="{61DD4DEF-FC1F-4CD2-8641-35C4BFB2AD13}" dt="2023-03-10T04:19:52.776" v="91"/>
          <ac:spMkLst>
            <pc:docMk/>
            <pc:sldMk cId="0" sldId="260"/>
            <ac:spMk id="28" creationId="{3E4D3F2D-4FAF-2F3E-40EE-A28384D4864C}"/>
          </ac:spMkLst>
        </pc:spChg>
        <pc:spChg chg="mod">
          <ac:chgData name="John F Quijano Marino" userId="fca15ddf-bd94-4e86-b0d4-9ccbb19c87bc" providerId="ADAL" clId="{61DD4DEF-FC1F-4CD2-8641-35C4BFB2AD13}" dt="2023-03-10T04:19:52.776" v="91"/>
          <ac:spMkLst>
            <pc:docMk/>
            <pc:sldMk cId="0" sldId="260"/>
            <ac:spMk id="29" creationId="{96C9B530-F367-FEED-BBD2-AADECE46D979}"/>
          </ac:spMkLst>
        </pc:spChg>
        <pc:spChg chg="mod">
          <ac:chgData name="John F Quijano Marino" userId="fca15ddf-bd94-4e86-b0d4-9ccbb19c87bc" providerId="ADAL" clId="{61DD4DEF-FC1F-4CD2-8641-35C4BFB2AD13}" dt="2023-03-10T04:19:52.776" v="91"/>
          <ac:spMkLst>
            <pc:docMk/>
            <pc:sldMk cId="0" sldId="260"/>
            <ac:spMk id="30" creationId="{48070274-ADF0-62FC-166F-89BB6D67E7B9}"/>
          </ac:spMkLst>
        </pc:spChg>
        <pc:spChg chg="mod">
          <ac:chgData name="John F Quijano Marino" userId="fca15ddf-bd94-4e86-b0d4-9ccbb19c87bc" providerId="ADAL" clId="{61DD4DEF-FC1F-4CD2-8641-35C4BFB2AD13}" dt="2023-03-10T04:19:52.776" v="91"/>
          <ac:spMkLst>
            <pc:docMk/>
            <pc:sldMk cId="0" sldId="260"/>
            <ac:spMk id="31" creationId="{6602D03B-4C3B-BA00-88FD-882EE2E0B039}"/>
          </ac:spMkLst>
        </pc:spChg>
        <pc:spChg chg="mod">
          <ac:chgData name="John F Quijano Marino" userId="fca15ddf-bd94-4e86-b0d4-9ccbb19c87bc" providerId="ADAL" clId="{61DD4DEF-FC1F-4CD2-8641-35C4BFB2AD13}" dt="2023-03-10T04:19:52.776" v="91"/>
          <ac:spMkLst>
            <pc:docMk/>
            <pc:sldMk cId="0" sldId="260"/>
            <ac:spMk id="32" creationId="{84A4EEE2-B99C-95E3-0981-7BD8490D2B66}"/>
          </ac:spMkLst>
        </pc:spChg>
        <pc:spChg chg="mod">
          <ac:chgData name="John F Quijano Marino" userId="fca15ddf-bd94-4e86-b0d4-9ccbb19c87bc" providerId="ADAL" clId="{61DD4DEF-FC1F-4CD2-8641-35C4BFB2AD13}" dt="2023-03-10T04:19:52.776" v="91"/>
          <ac:spMkLst>
            <pc:docMk/>
            <pc:sldMk cId="0" sldId="260"/>
            <ac:spMk id="33" creationId="{725FEE74-B23D-C000-6F89-B5A8FCA1BBCD}"/>
          </ac:spMkLst>
        </pc:spChg>
        <pc:spChg chg="mod">
          <ac:chgData name="John F Quijano Marino" userId="fca15ddf-bd94-4e86-b0d4-9ccbb19c87bc" providerId="ADAL" clId="{61DD4DEF-FC1F-4CD2-8641-35C4BFB2AD13}" dt="2023-03-10T04:09:59.755" v="89" actId="6549"/>
          <ac:spMkLst>
            <pc:docMk/>
            <pc:sldMk cId="0" sldId="260"/>
            <ac:spMk id="429" creationId="{00000000-0000-0000-0000-000000000000}"/>
          </ac:spMkLst>
        </pc:spChg>
        <pc:spChg chg="mod">
          <ac:chgData name="John F Quijano Marino" userId="fca15ddf-bd94-4e86-b0d4-9ccbb19c87bc" providerId="ADAL" clId="{61DD4DEF-FC1F-4CD2-8641-35C4BFB2AD13}" dt="2023-03-10T04:25:39.904" v="333" actId="313"/>
          <ac:spMkLst>
            <pc:docMk/>
            <pc:sldMk cId="0" sldId="260"/>
            <ac:spMk id="430" creationId="{00000000-0000-0000-0000-000000000000}"/>
          </ac:spMkLst>
        </pc:spChg>
        <pc:grpChg chg="mod">
          <ac:chgData name="John F Quijano Marino" userId="fca15ddf-bd94-4e86-b0d4-9ccbb19c87bc" providerId="ADAL" clId="{61DD4DEF-FC1F-4CD2-8641-35C4BFB2AD13}" dt="2023-03-10T04:24:14.325" v="332" actId="1037"/>
          <ac:grpSpMkLst>
            <pc:docMk/>
            <pc:sldMk cId="0" sldId="260"/>
            <ac:grpSpMk id="6" creationId="{9F5B5268-DD35-6734-3D0D-878FD21D626B}"/>
          </ac:grpSpMkLst>
        </pc:grpChg>
        <pc:grpChg chg="add mod">
          <ac:chgData name="John F Quijano Marino" userId="fca15ddf-bd94-4e86-b0d4-9ccbb19c87bc" providerId="ADAL" clId="{61DD4DEF-FC1F-4CD2-8641-35C4BFB2AD13}" dt="2023-03-10T04:20:45.331" v="133" actId="1036"/>
          <ac:grpSpMkLst>
            <pc:docMk/>
            <pc:sldMk cId="0" sldId="260"/>
            <ac:grpSpMk id="20" creationId="{9F5B5268-DD35-6734-3D0D-878FD21D626B}"/>
          </ac:grpSpMkLst>
        </pc:grpChg>
        <pc:grpChg chg="mod">
          <ac:chgData name="John F Quijano Marino" userId="fca15ddf-bd94-4e86-b0d4-9ccbb19c87bc" providerId="ADAL" clId="{61DD4DEF-FC1F-4CD2-8641-35C4BFB2AD13}" dt="2023-03-10T04:19:52.776" v="91"/>
          <ac:grpSpMkLst>
            <pc:docMk/>
            <pc:sldMk cId="0" sldId="260"/>
            <ac:grpSpMk id="21" creationId="{783A87F1-2329-3008-58AA-08C5C8C4EFF2}"/>
          </ac:grpSpMkLst>
        </pc:grpChg>
      </pc:sldChg>
      <pc:sldChg chg="modSp mod modNotesTx">
        <pc:chgData name="John F Quijano Marino" userId="fca15ddf-bd94-4e86-b0d4-9ccbb19c87bc" providerId="ADAL" clId="{61DD4DEF-FC1F-4CD2-8641-35C4BFB2AD13}" dt="2023-03-10T17:49:35.018" v="1498" actId="20577"/>
        <pc:sldMkLst>
          <pc:docMk/>
          <pc:sldMk cId="0" sldId="266"/>
        </pc:sldMkLst>
        <pc:spChg chg="mod">
          <ac:chgData name="John F Quijano Marino" userId="fca15ddf-bd94-4e86-b0d4-9ccbb19c87bc" providerId="ADAL" clId="{61DD4DEF-FC1F-4CD2-8641-35C4BFB2AD13}" dt="2023-03-10T16:12:51.653" v="364" actId="6549"/>
          <ac:spMkLst>
            <pc:docMk/>
            <pc:sldMk cId="0" sldId="266"/>
            <ac:spMk id="554" creationId="{00000000-0000-0000-0000-000000000000}"/>
          </ac:spMkLst>
        </pc:spChg>
        <pc:spChg chg="mod">
          <ac:chgData name="John F Quijano Marino" userId="fca15ddf-bd94-4e86-b0d4-9ccbb19c87bc" providerId="ADAL" clId="{61DD4DEF-FC1F-4CD2-8641-35C4BFB2AD13}" dt="2023-03-10T16:13:48.051" v="397" actId="20577"/>
          <ac:spMkLst>
            <pc:docMk/>
            <pc:sldMk cId="0" sldId="266"/>
            <ac:spMk id="556" creationId="{00000000-0000-0000-0000-000000000000}"/>
          </ac:spMkLst>
        </pc:spChg>
        <pc:spChg chg="mod">
          <ac:chgData name="John F Quijano Marino" userId="fca15ddf-bd94-4e86-b0d4-9ccbb19c87bc" providerId="ADAL" clId="{61DD4DEF-FC1F-4CD2-8641-35C4BFB2AD13}" dt="2023-03-10T16:16:32.067" v="484" actId="6549"/>
          <ac:spMkLst>
            <pc:docMk/>
            <pc:sldMk cId="0" sldId="266"/>
            <ac:spMk id="558" creationId="{00000000-0000-0000-0000-000000000000}"/>
          </ac:spMkLst>
        </pc:spChg>
        <pc:spChg chg="mod">
          <ac:chgData name="John F Quijano Marino" userId="fca15ddf-bd94-4e86-b0d4-9ccbb19c87bc" providerId="ADAL" clId="{61DD4DEF-FC1F-4CD2-8641-35C4BFB2AD13}" dt="2023-03-10T16:17:08.368" v="487" actId="6549"/>
          <ac:spMkLst>
            <pc:docMk/>
            <pc:sldMk cId="0" sldId="266"/>
            <ac:spMk id="560" creationId="{00000000-0000-0000-0000-000000000000}"/>
          </ac:spMkLst>
        </pc:spChg>
        <pc:spChg chg="mod">
          <ac:chgData name="John F Quijano Marino" userId="fca15ddf-bd94-4e86-b0d4-9ccbb19c87bc" providerId="ADAL" clId="{61DD4DEF-FC1F-4CD2-8641-35C4BFB2AD13}" dt="2023-03-10T16:16:44.863" v="485" actId="120"/>
          <ac:spMkLst>
            <pc:docMk/>
            <pc:sldMk cId="0" sldId="266"/>
            <ac:spMk id="562" creationId="{00000000-0000-0000-0000-000000000000}"/>
          </ac:spMkLst>
        </pc:spChg>
        <pc:spChg chg="mod">
          <ac:chgData name="John F Quijano Marino" userId="fca15ddf-bd94-4e86-b0d4-9ccbb19c87bc" providerId="ADAL" clId="{61DD4DEF-FC1F-4CD2-8641-35C4BFB2AD13}" dt="2023-03-10T16:17:38.632" v="495" actId="6549"/>
          <ac:spMkLst>
            <pc:docMk/>
            <pc:sldMk cId="0" sldId="266"/>
            <ac:spMk id="564" creationId="{00000000-0000-0000-0000-000000000000}"/>
          </ac:spMkLst>
        </pc:spChg>
      </pc:sldChg>
      <pc:sldChg chg="modSp mod modNotesTx">
        <pc:chgData name="John F Quijano Marino" userId="fca15ddf-bd94-4e86-b0d4-9ccbb19c87bc" providerId="ADAL" clId="{61DD4DEF-FC1F-4CD2-8641-35C4BFB2AD13}" dt="2023-03-10T17:46:01.857" v="1483"/>
        <pc:sldMkLst>
          <pc:docMk/>
          <pc:sldMk cId="1255513337" sldId="298"/>
        </pc:sldMkLst>
        <pc:spChg chg="mod">
          <ac:chgData name="John F Quijano Marino" userId="fca15ddf-bd94-4e86-b0d4-9ccbb19c87bc" providerId="ADAL" clId="{61DD4DEF-FC1F-4CD2-8641-35C4BFB2AD13}" dt="2023-03-10T16:41:10.649" v="784" actId="6549"/>
          <ac:spMkLst>
            <pc:docMk/>
            <pc:sldMk cId="1255513337" sldId="298"/>
            <ac:spMk id="441" creationId="{00000000-0000-0000-0000-000000000000}"/>
          </ac:spMkLst>
        </pc:spChg>
      </pc:sldChg>
      <pc:sldChg chg="modSp mod modNotesTx">
        <pc:chgData name="John F Quijano Marino" userId="fca15ddf-bd94-4e86-b0d4-9ccbb19c87bc" providerId="ADAL" clId="{61DD4DEF-FC1F-4CD2-8641-35C4BFB2AD13}" dt="2023-03-10T17:22:13.661" v="1291" actId="6549"/>
        <pc:sldMkLst>
          <pc:docMk/>
          <pc:sldMk cId="497456645" sldId="299"/>
        </pc:sldMkLst>
        <pc:spChg chg="mod">
          <ac:chgData name="John F Quijano Marino" userId="fca15ddf-bd94-4e86-b0d4-9ccbb19c87bc" providerId="ADAL" clId="{61DD4DEF-FC1F-4CD2-8641-35C4BFB2AD13}" dt="2023-03-10T03:46:55.981" v="29" actId="6549"/>
          <ac:spMkLst>
            <pc:docMk/>
            <pc:sldMk cId="497456645" sldId="299"/>
            <ac:spMk id="449" creationId="{00000000-0000-0000-0000-000000000000}"/>
          </ac:spMkLst>
        </pc:spChg>
      </pc:sldChg>
      <pc:sldChg chg="modNotesTx">
        <pc:chgData name="John F Quijano Marino" userId="fca15ddf-bd94-4e86-b0d4-9ccbb19c87bc" providerId="ADAL" clId="{61DD4DEF-FC1F-4CD2-8641-35C4BFB2AD13}" dt="2023-03-10T18:21:30.368" v="1678" actId="6549"/>
        <pc:sldMkLst>
          <pc:docMk/>
          <pc:sldMk cId="379867767" sldId="300"/>
        </pc:sldMkLst>
      </pc:sldChg>
      <pc:sldChg chg="ord modNotesTx">
        <pc:chgData name="John F Quijano Marino" userId="fca15ddf-bd94-4e86-b0d4-9ccbb19c87bc" providerId="ADAL" clId="{61DD4DEF-FC1F-4CD2-8641-35C4BFB2AD13}" dt="2023-03-13T18:41:49.146" v="2045"/>
        <pc:sldMkLst>
          <pc:docMk/>
          <pc:sldMk cId="2739619010" sldId="301"/>
        </pc:sldMkLst>
      </pc:sldChg>
      <pc:sldChg chg="modSp mod modNotesTx">
        <pc:chgData name="John F Quijano Marino" userId="fca15ddf-bd94-4e86-b0d4-9ccbb19c87bc" providerId="ADAL" clId="{61DD4DEF-FC1F-4CD2-8641-35C4BFB2AD13}" dt="2023-03-10T17:09:29.084" v="1207" actId="20577"/>
        <pc:sldMkLst>
          <pc:docMk/>
          <pc:sldMk cId="2297295266" sldId="305"/>
        </pc:sldMkLst>
        <pc:spChg chg="mod">
          <ac:chgData name="John F Quijano Marino" userId="fca15ddf-bd94-4e86-b0d4-9ccbb19c87bc" providerId="ADAL" clId="{61DD4DEF-FC1F-4CD2-8641-35C4BFB2AD13}" dt="2023-03-10T17:09:29.084" v="1207" actId="20577"/>
          <ac:spMkLst>
            <pc:docMk/>
            <pc:sldMk cId="2297295266" sldId="305"/>
            <ac:spMk id="12" creationId="{17934E3D-33B3-9190-B290-86E00383F313}"/>
          </ac:spMkLst>
        </pc:spChg>
        <pc:spChg chg="mod">
          <ac:chgData name="John F Quijano Marino" userId="fca15ddf-bd94-4e86-b0d4-9ccbb19c87bc" providerId="ADAL" clId="{61DD4DEF-FC1F-4CD2-8641-35C4BFB2AD13}" dt="2023-03-10T16:21:10.814" v="541" actId="6549"/>
          <ac:spMkLst>
            <pc:docMk/>
            <pc:sldMk cId="2297295266" sldId="305"/>
            <ac:spMk id="481" creationId="{00000000-0000-0000-0000-000000000000}"/>
          </ac:spMkLst>
        </pc:spChg>
        <pc:spChg chg="mod">
          <ac:chgData name="John F Quijano Marino" userId="fca15ddf-bd94-4e86-b0d4-9ccbb19c87bc" providerId="ADAL" clId="{61DD4DEF-FC1F-4CD2-8641-35C4BFB2AD13}" dt="2023-03-10T16:21:49.537" v="552" actId="6549"/>
          <ac:spMkLst>
            <pc:docMk/>
            <pc:sldMk cId="2297295266" sldId="305"/>
            <ac:spMk id="483" creationId="{00000000-0000-0000-0000-000000000000}"/>
          </ac:spMkLst>
        </pc:spChg>
        <pc:spChg chg="mod">
          <ac:chgData name="John F Quijano Marino" userId="fca15ddf-bd94-4e86-b0d4-9ccbb19c87bc" providerId="ADAL" clId="{61DD4DEF-FC1F-4CD2-8641-35C4BFB2AD13}" dt="2023-03-10T16:23:29.032" v="665" actId="6549"/>
          <ac:spMkLst>
            <pc:docMk/>
            <pc:sldMk cId="2297295266" sldId="305"/>
            <ac:spMk id="485" creationId="{00000000-0000-0000-0000-000000000000}"/>
          </ac:spMkLst>
        </pc:spChg>
        <pc:spChg chg="mod">
          <ac:chgData name="John F Quijano Marino" userId="fca15ddf-bd94-4e86-b0d4-9ccbb19c87bc" providerId="ADAL" clId="{61DD4DEF-FC1F-4CD2-8641-35C4BFB2AD13}" dt="2023-03-10T16:24:36.224" v="669" actId="1076"/>
          <ac:spMkLst>
            <pc:docMk/>
            <pc:sldMk cId="2297295266" sldId="305"/>
            <ac:spMk id="493" creationId="{00000000-0000-0000-0000-000000000000}"/>
          </ac:spMkLst>
        </pc:spChg>
        <pc:grpChg chg="mod">
          <ac:chgData name="John F Quijano Marino" userId="fca15ddf-bd94-4e86-b0d4-9ccbb19c87bc" providerId="ADAL" clId="{61DD4DEF-FC1F-4CD2-8641-35C4BFB2AD13}" dt="2023-03-10T16:24:49.112" v="672" actId="1076"/>
          <ac:grpSpMkLst>
            <pc:docMk/>
            <pc:sldMk cId="2297295266" sldId="305"/>
            <ac:grpSpMk id="20" creationId="{639E32DA-EB69-3930-32AB-17DE48018A86}"/>
          </ac:grpSpMkLst>
        </pc:grpChg>
        <pc:grpChg chg="mod">
          <ac:chgData name="John F Quijano Marino" userId="fca15ddf-bd94-4e86-b0d4-9ccbb19c87bc" providerId="ADAL" clId="{61DD4DEF-FC1F-4CD2-8641-35C4BFB2AD13}" dt="2023-03-10T16:24:45.429" v="671" actId="1076"/>
          <ac:grpSpMkLst>
            <pc:docMk/>
            <pc:sldMk cId="2297295266" sldId="305"/>
            <ac:grpSpMk id="486" creationId="{00000000-0000-0000-0000-000000000000}"/>
          </ac:grpSpMkLst>
        </pc:grpChg>
        <pc:grpChg chg="mod">
          <ac:chgData name="John F Quijano Marino" userId="fca15ddf-bd94-4e86-b0d4-9ccbb19c87bc" providerId="ADAL" clId="{61DD4DEF-FC1F-4CD2-8641-35C4BFB2AD13}" dt="2023-03-10T16:24:33.279" v="667" actId="1076"/>
          <ac:grpSpMkLst>
            <pc:docMk/>
            <pc:sldMk cId="2297295266" sldId="305"/>
            <ac:grpSpMk id="494" creationId="{00000000-0000-0000-0000-000000000000}"/>
          </ac:grpSpMkLst>
        </pc:grpChg>
      </pc:sldChg>
      <pc:sldChg chg="modNotesTx">
        <pc:chgData name="John F Quijano Marino" userId="fca15ddf-bd94-4e86-b0d4-9ccbb19c87bc" providerId="ADAL" clId="{61DD4DEF-FC1F-4CD2-8641-35C4BFB2AD13}" dt="2023-03-10T20:29:18.625" v="2032" actId="20577"/>
        <pc:sldMkLst>
          <pc:docMk/>
          <pc:sldMk cId="1624817812" sldId="311"/>
        </pc:sldMkLst>
      </pc:sldChg>
      <pc:sldChg chg="modNotesTx">
        <pc:chgData name="John F Quijano Marino" userId="fca15ddf-bd94-4e86-b0d4-9ccbb19c87bc" providerId="ADAL" clId="{61DD4DEF-FC1F-4CD2-8641-35C4BFB2AD13}" dt="2023-03-10T20:14:49.093" v="1829" actId="20577"/>
        <pc:sldMkLst>
          <pc:docMk/>
          <pc:sldMk cId="4221653726" sldId="312"/>
        </pc:sldMkLst>
      </pc:sldChg>
      <pc:sldChg chg="modNotesTx">
        <pc:chgData name="John F Quijano Marino" userId="fca15ddf-bd94-4e86-b0d4-9ccbb19c87bc" providerId="ADAL" clId="{61DD4DEF-FC1F-4CD2-8641-35C4BFB2AD13}" dt="2023-03-10T20:33:40.973" v="2034" actId="20577"/>
        <pc:sldMkLst>
          <pc:docMk/>
          <pc:sldMk cId="710738944" sldId="313"/>
        </pc:sldMkLst>
      </pc:sldChg>
      <pc:sldChg chg="modNotesTx">
        <pc:chgData name="John F Quijano Marino" userId="fca15ddf-bd94-4e86-b0d4-9ccbb19c87bc" providerId="ADAL" clId="{61DD4DEF-FC1F-4CD2-8641-35C4BFB2AD13}" dt="2023-03-10T20:21:28.438" v="1992"/>
        <pc:sldMkLst>
          <pc:docMk/>
          <pc:sldMk cId="4198917523" sldId="314"/>
        </pc:sldMkLst>
      </pc:sldChg>
      <pc:sldChg chg="modNotesTx">
        <pc:chgData name="John F Quijano Marino" userId="fca15ddf-bd94-4e86-b0d4-9ccbb19c87bc" providerId="ADAL" clId="{61DD4DEF-FC1F-4CD2-8641-35C4BFB2AD13}" dt="2023-03-10T20:30:12.430" v="2033" actId="20577"/>
        <pc:sldMkLst>
          <pc:docMk/>
          <pc:sldMk cId="1677555514" sldId="315"/>
        </pc:sldMkLst>
      </pc:sldChg>
      <pc:sldChg chg="addSp modSp add mod ord modNotesTx">
        <pc:chgData name="John F Quijano Marino" userId="fca15ddf-bd94-4e86-b0d4-9ccbb19c87bc" providerId="ADAL" clId="{61DD4DEF-FC1F-4CD2-8641-35C4BFB2AD13}" dt="2023-03-10T18:14:26.078" v="1674" actId="6549"/>
        <pc:sldMkLst>
          <pc:docMk/>
          <pc:sldMk cId="2081603507" sldId="316"/>
        </pc:sldMkLst>
        <pc:spChg chg="add mod">
          <ac:chgData name="John F Quijano Marino" userId="fca15ddf-bd94-4e86-b0d4-9ccbb19c87bc" providerId="ADAL" clId="{61DD4DEF-FC1F-4CD2-8641-35C4BFB2AD13}" dt="2023-03-10T18:14:09.968" v="1673" actId="20577"/>
          <ac:spMkLst>
            <pc:docMk/>
            <pc:sldMk cId="2081603507" sldId="316"/>
            <ac:spMk id="2" creationId="{6967F4A2-61A5-6003-896F-03FE131F8D54}"/>
          </ac:spMkLst>
        </pc:spChg>
        <pc:spChg chg="mod">
          <ac:chgData name="John F Quijano Marino" userId="fca15ddf-bd94-4e86-b0d4-9ccbb19c87bc" providerId="ADAL" clId="{61DD4DEF-FC1F-4CD2-8641-35C4BFB2AD13}" dt="2023-03-10T18:11:38.399" v="1645" actId="20577"/>
          <ac:spMkLst>
            <pc:docMk/>
            <pc:sldMk cId="2081603507" sldId="316"/>
            <ac:spMk id="11" creationId="{C9BF4667-4764-63AA-E101-46B7E4363225}"/>
          </ac:spMkLst>
        </pc:spChg>
        <pc:spChg chg="mod">
          <ac:chgData name="John F Quijano Marino" userId="fca15ddf-bd94-4e86-b0d4-9ccbb19c87bc" providerId="ADAL" clId="{61DD4DEF-FC1F-4CD2-8641-35C4BFB2AD13}" dt="2023-03-10T18:10:57.146" v="1618"/>
          <ac:spMkLst>
            <pc:docMk/>
            <pc:sldMk cId="2081603507" sldId="316"/>
            <ac:spMk id="12" creationId="{17934E3D-33B3-9190-B290-86E00383F313}"/>
          </ac:spMkLst>
        </pc:spChg>
        <pc:spChg chg="mod">
          <ac:chgData name="John F Quijano Marino" userId="fca15ddf-bd94-4e86-b0d4-9ccbb19c87bc" providerId="ADAL" clId="{61DD4DEF-FC1F-4CD2-8641-35C4BFB2AD13}" dt="2023-03-10T18:06:20.503" v="1506"/>
          <ac:spMkLst>
            <pc:docMk/>
            <pc:sldMk cId="2081603507" sldId="316"/>
            <ac:spMk id="479" creationId="{00000000-0000-0000-0000-000000000000}"/>
          </ac:spMkLst>
        </pc:spChg>
        <pc:spChg chg="mod">
          <ac:chgData name="John F Quijano Marino" userId="fca15ddf-bd94-4e86-b0d4-9ccbb19c87bc" providerId="ADAL" clId="{61DD4DEF-FC1F-4CD2-8641-35C4BFB2AD13}" dt="2023-03-10T18:08:32.554" v="1564" actId="20577"/>
          <ac:spMkLst>
            <pc:docMk/>
            <pc:sldMk cId="2081603507" sldId="316"/>
            <ac:spMk id="480" creationId="{00000000-0000-0000-0000-000000000000}"/>
          </ac:spMkLst>
        </pc:spChg>
        <pc:spChg chg="mod">
          <ac:chgData name="John F Quijano Marino" userId="fca15ddf-bd94-4e86-b0d4-9ccbb19c87bc" providerId="ADAL" clId="{61DD4DEF-FC1F-4CD2-8641-35C4BFB2AD13}" dt="2023-03-10T18:09:23.419" v="1569"/>
          <ac:spMkLst>
            <pc:docMk/>
            <pc:sldMk cId="2081603507" sldId="316"/>
            <ac:spMk id="481" creationId="{00000000-0000-0000-0000-000000000000}"/>
          </ac:spMkLst>
        </pc:spChg>
        <pc:spChg chg="mod">
          <ac:chgData name="John F Quijano Marino" userId="fca15ddf-bd94-4e86-b0d4-9ccbb19c87bc" providerId="ADAL" clId="{61DD4DEF-FC1F-4CD2-8641-35C4BFB2AD13}" dt="2023-03-10T18:10:02.898" v="1616" actId="6549"/>
          <ac:spMkLst>
            <pc:docMk/>
            <pc:sldMk cId="2081603507" sldId="316"/>
            <ac:spMk id="482" creationId="{00000000-0000-0000-0000-000000000000}"/>
          </ac:spMkLst>
        </pc:spChg>
        <pc:spChg chg="mod">
          <ac:chgData name="John F Quijano Marino" userId="fca15ddf-bd94-4e86-b0d4-9ccbb19c87bc" providerId="ADAL" clId="{61DD4DEF-FC1F-4CD2-8641-35C4BFB2AD13}" dt="2023-03-10T18:10:23.476" v="1617"/>
          <ac:spMkLst>
            <pc:docMk/>
            <pc:sldMk cId="2081603507" sldId="316"/>
            <ac:spMk id="483" creationId="{00000000-0000-0000-0000-000000000000}"/>
          </ac:spMkLst>
        </pc:spChg>
        <pc:spChg chg="mod">
          <ac:chgData name="John F Quijano Marino" userId="fca15ddf-bd94-4e86-b0d4-9ccbb19c87bc" providerId="ADAL" clId="{61DD4DEF-FC1F-4CD2-8641-35C4BFB2AD13}" dt="2023-03-10T18:11:54.715" v="1652" actId="20577"/>
          <ac:spMkLst>
            <pc:docMk/>
            <pc:sldMk cId="2081603507" sldId="316"/>
            <ac:spMk id="484" creationId="{00000000-0000-0000-0000-000000000000}"/>
          </ac:spMkLst>
        </pc:spChg>
        <pc:spChg chg="mod">
          <ac:chgData name="John F Quijano Marino" userId="fca15ddf-bd94-4e86-b0d4-9ccbb19c87bc" providerId="ADAL" clId="{61DD4DEF-FC1F-4CD2-8641-35C4BFB2AD13}" dt="2023-03-10T18:12:22.940" v="1653"/>
          <ac:spMkLst>
            <pc:docMk/>
            <pc:sldMk cId="2081603507" sldId="316"/>
            <ac:spMk id="485" creationId="{00000000-0000-0000-0000-000000000000}"/>
          </ac:spMkLst>
        </pc:spChg>
      </pc:sldChg>
      <pc:sldChg chg="modSp mod modNotesTx">
        <pc:chgData name="John F Quijano Marino" userId="fca15ddf-bd94-4e86-b0d4-9ccbb19c87bc" providerId="ADAL" clId="{61DD4DEF-FC1F-4CD2-8641-35C4BFB2AD13}" dt="2023-03-13T18:39:46.370" v="2043" actId="20577"/>
        <pc:sldMkLst>
          <pc:docMk/>
          <pc:sldMk cId="911857308" sldId="319"/>
        </pc:sldMkLst>
        <pc:spChg chg="mod">
          <ac:chgData name="John F Quijano Marino" userId="fca15ddf-bd94-4e86-b0d4-9ccbb19c87bc" providerId="ADAL" clId="{61DD4DEF-FC1F-4CD2-8641-35C4BFB2AD13}" dt="2023-03-13T18:39:46.370" v="2043" actId="20577"/>
          <ac:spMkLst>
            <pc:docMk/>
            <pc:sldMk cId="911857308" sldId="319"/>
            <ac:spMk id="2" creationId="{1CE2EAEE-5686-B339-F1A0-F2331BBFD10C}"/>
          </ac:spMkLst>
        </pc:spChg>
      </pc:sldChg>
    </pc:docChg>
  </pc:docChgLst>
  <pc:docChgLst>
    <pc:chgData name="Austin J Perea" userId="5a47ce3c-3283-4376-912e-b82dc570013a" providerId="ADAL" clId="{8CFFF5F4-231B-440B-AE45-5274787E4AC1}"/>
    <pc:docChg chg="undo redo custSel addSld delSld modSld sldOrd delMainMaster">
      <pc:chgData name="Austin J Perea" userId="5a47ce3c-3283-4376-912e-b82dc570013a" providerId="ADAL" clId="{8CFFF5F4-231B-440B-AE45-5274787E4AC1}" dt="2023-03-13T20:11:46.872" v="3773" actId="20577"/>
      <pc:docMkLst>
        <pc:docMk/>
      </pc:docMkLst>
      <pc:sldChg chg="modSp mod">
        <pc:chgData name="Austin J Perea" userId="5a47ce3c-3283-4376-912e-b82dc570013a" providerId="ADAL" clId="{8CFFF5F4-231B-440B-AE45-5274787E4AC1}" dt="2023-03-10T02:16:05.868" v="149" actId="20577"/>
        <pc:sldMkLst>
          <pc:docMk/>
          <pc:sldMk cId="0" sldId="256"/>
        </pc:sldMkLst>
        <pc:spChg chg="mod">
          <ac:chgData name="Austin J Perea" userId="5a47ce3c-3283-4376-912e-b82dc570013a" providerId="ADAL" clId="{8CFFF5F4-231B-440B-AE45-5274787E4AC1}" dt="2023-03-10T02:15:47.956" v="107" actId="14100"/>
          <ac:spMkLst>
            <pc:docMk/>
            <pc:sldMk cId="0" sldId="256"/>
            <ac:spMk id="328" creationId="{00000000-0000-0000-0000-000000000000}"/>
          </ac:spMkLst>
        </pc:spChg>
        <pc:spChg chg="mod">
          <ac:chgData name="Austin J Perea" userId="5a47ce3c-3283-4376-912e-b82dc570013a" providerId="ADAL" clId="{8CFFF5F4-231B-440B-AE45-5274787E4AC1}" dt="2023-03-10T02:16:05.868" v="149" actId="20577"/>
          <ac:spMkLst>
            <pc:docMk/>
            <pc:sldMk cId="0" sldId="256"/>
            <ac:spMk id="329" creationId="{00000000-0000-0000-0000-000000000000}"/>
          </ac:spMkLst>
        </pc:spChg>
      </pc:sldChg>
      <pc:sldChg chg="del">
        <pc:chgData name="Austin J Perea" userId="5a47ce3c-3283-4376-912e-b82dc570013a" providerId="ADAL" clId="{8CFFF5F4-231B-440B-AE45-5274787E4AC1}" dt="2023-03-10T03:32:42.696" v="1112" actId="2696"/>
        <pc:sldMkLst>
          <pc:docMk/>
          <pc:sldMk cId="0" sldId="257"/>
        </pc:sldMkLst>
      </pc:sldChg>
      <pc:sldChg chg="addSp modSp mod">
        <pc:chgData name="Austin J Perea" userId="5a47ce3c-3283-4376-912e-b82dc570013a" providerId="ADAL" clId="{8CFFF5F4-231B-440B-AE45-5274787E4AC1}" dt="2023-03-13T19:26:46.487" v="3511" actId="20577"/>
        <pc:sldMkLst>
          <pc:docMk/>
          <pc:sldMk cId="0" sldId="258"/>
        </pc:sldMkLst>
        <pc:spChg chg="add mod">
          <ac:chgData name="Austin J Perea" userId="5a47ce3c-3283-4376-912e-b82dc570013a" providerId="ADAL" clId="{8CFFF5F4-231B-440B-AE45-5274787E4AC1}" dt="2023-03-10T04:19:14.919" v="2734" actId="20577"/>
          <ac:spMkLst>
            <pc:docMk/>
            <pc:sldMk cId="0" sldId="258"/>
            <ac:spMk id="2" creationId="{9DDC35F5-2923-987F-7C8C-1605F76D05FD}"/>
          </ac:spMkLst>
        </pc:spChg>
        <pc:spChg chg="add mod">
          <ac:chgData name="Austin J Perea" userId="5a47ce3c-3283-4376-912e-b82dc570013a" providerId="ADAL" clId="{8CFFF5F4-231B-440B-AE45-5274787E4AC1}" dt="2023-03-10T04:00:59.481" v="2293" actId="20577"/>
          <ac:spMkLst>
            <pc:docMk/>
            <pc:sldMk cId="0" sldId="258"/>
            <ac:spMk id="3" creationId="{83034F40-EB69-284E-AF55-808EFF83D62D}"/>
          </ac:spMkLst>
        </pc:spChg>
        <pc:spChg chg="add mod">
          <ac:chgData name="Austin J Perea" userId="5a47ce3c-3283-4376-912e-b82dc570013a" providerId="ADAL" clId="{8CFFF5F4-231B-440B-AE45-5274787E4AC1}" dt="2023-03-10T02:26:32.233" v="672" actId="20577"/>
          <ac:spMkLst>
            <pc:docMk/>
            <pc:sldMk cId="0" sldId="258"/>
            <ac:spMk id="4" creationId="{7611501A-464D-812A-195D-5E0E1F5DB9C2}"/>
          </ac:spMkLst>
        </pc:spChg>
        <pc:spChg chg="mod">
          <ac:chgData name="Austin J Perea" userId="5a47ce3c-3283-4376-912e-b82dc570013a" providerId="ADAL" clId="{8CFFF5F4-231B-440B-AE45-5274787E4AC1}" dt="2023-03-10T02:24:24.084" v="425" actId="1076"/>
          <ac:spMkLst>
            <pc:docMk/>
            <pc:sldMk cId="0" sldId="258"/>
            <ac:spMk id="358" creationId="{00000000-0000-0000-0000-000000000000}"/>
          </ac:spMkLst>
        </pc:spChg>
        <pc:spChg chg="mod">
          <ac:chgData name="Austin J Perea" userId="5a47ce3c-3283-4376-912e-b82dc570013a" providerId="ADAL" clId="{8CFFF5F4-231B-440B-AE45-5274787E4AC1}" dt="2023-03-10T02:24:24.084" v="425" actId="1076"/>
          <ac:spMkLst>
            <pc:docMk/>
            <pc:sldMk cId="0" sldId="258"/>
            <ac:spMk id="359" creationId="{00000000-0000-0000-0000-000000000000}"/>
          </ac:spMkLst>
        </pc:spChg>
        <pc:spChg chg="mod">
          <ac:chgData name="Austin J Perea" userId="5a47ce3c-3283-4376-912e-b82dc570013a" providerId="ADAL" clId="{8CFFF5F4-231B-440B-AE45-5274787E4AC1}" dt="2023-03-10T02:24:24.084" v="425" actId="1076"/>
          <ac:spMkLst>
            <pc:docMk/>
            <pc:sldMk cId="0" sldId="258"/>
            <ac:spMk id="360" creationId="{00000000-0000-0000-0000-000000000000}"/>
          </ac:spMkLst>
        </pc:spChg>
        <pc:spChg chg="mod">
          <ac:chgData name="Austin J Perea" userId="5a47ce3c-3283-4376-912e-b82dc570013a" providerId="ADAL" clId="{8CFFF5F4-231B-440B-AE45-5274787E4AC1}" dt="2023-03-13T19:26:36.977" v="3502" actId="20577"/>
          <ac:spMkLst>
            <pc:docMk/>
            <pc:sldMk cId="0" sldId="258"/>
            <ac:spMk id="362" creationId="{00000000-0000-0000-0000-000000000000}"/>
          </ac:spMkLst>
        </pc:spChg>
        <pc:spChg chg="mod">
          <ac:chgData name="Austin J Perea" userId="5a47ce3c-3283-4376-912e-b82dc570013a" providerId="ADAL" clId="{8CFFF5F4-231B-440B-AE45-5274787E4AC1}" dt="2023-03-10T02:23:07.551" v="377" actId="1076"/>
          <ac:spMkLst>
            <pc:docMk/>
            <pc:sldMk cId="0" sldId="258"/>
            <ac:spMk id="363" creationId="{00000000-0000-0000-0000-000000000000}"/>
          </ac:spMkLst>
        </pc:spChg>
        <pc:spChg chg="mod">
          <ac:chgData name="Austin J Perea" userId="5a47ce3c-3283-4376-912e-b82dc570013a" providerId="ADAL" clId="{8CFFF5F4-231B-440B-AE45-5274787E4AC1}" dt="2023-03-13T19:26:46.487" v="3511" actId="20577"/>
          <ac:spMkLst>
            <pc:docMk/>
            <pc:sldMk cId="0" sldId="258"/>
            <ac:spMk id="364" creationId="{00000000-0000-0000-0000-000000000000}"/>
          </ac:spMkLst>
        </pc:spChg>
        <pc:spChg chg="mod">
          <ac:chgData name="Austin J Perea" userId="5a47ce3c-3283-4376-912e-b82dc570013a" providerId="ADAL" clId="{8CFFF5F4-231B-440B-AE45-5274787E4AC1}" dt="2023-03-10T02:25:39.741" v="572" actId="1076"/>
          <ac:spMkLst>
            <pc:docMk/>
            <pc:sldMk cId="0" sldId="258"/>
            <ac:spMk id="365" creationId="{00000000-0000-0000-0000-000000000000}"/>
          </ac:spMkLst>
        </pc:spChg>
        <pc:spChg chg="mod">
          <ac:chgData name="Austin J Perea" userId="5a47ce3c-3283-4376-912e-b82dc570013a" providerId="ADAL" clId="{8CFFF5F4-231B-440B-AE45-5274787E4AC1}" dt="2023-03-10T02:23:14.972" v="380" actId="1076"/>
          <ac:spMkLst>
            <pc:docMk/>
            <pc:sldMk cId="0" sldId="258"/>
            <ac:spMk id="366" creationId="{00000000-0000-0000-0000-000000000000}"/>
          </ac:spMkLst>
        </pc:spChg>
        <pc:spChg chg="mod">
          <ac:chgData name="Austin J Perea" userId="5a47ce3c-3283-4376-912e-b82dc570013a" providerId="ADAL" clId="{8CFFF5F4-231B-440B-AE45-5274787E4AC1}" dt="2023-03-10T02:34:45.543" v="800" actId="20577"/>
          <ac:spMkLst>
            <pc:docMk/>
            <pc:sldMk cId="0" sldId="258"/>
            <ac:spMk id="367" creationId="{00000000-0000-0000-0000-000000000000}"/>
          </ac:spMkLst>
        </pc:spChg>
      </pc:sldChg>
      <pc:sldChg chg="modSp mod">
        <pc:chgData name="Austin J Perea" userId="5a47ce3c-3283-4376-912e-b82dc570013a" providerId="ADAL" clId="{8CFFF5F4-231B-440B-AE45-5274787E4AC1}" dt="2023-03-10T02:21:26.969" v="280" actId="20577"/>
        <pc:sldMkLst>
          <pc:docMk/>
          <pc:sldMk cId="0" sldId="259"/>
        </pc:sldMkLst>
        <pc:spChg chg="mod">
          <ac:chgData name="Austin J Perea" userId="5a47ce3c-3283-4376-912e-b82dc570013a" providerId="ADAL" clId="{8CFFF5F4-231B-440B-AE45-5274787E4AC1}" dt="2023-03-10T02:21:26.969" v="280" actId="20577"/>
          <ac:spMkLst>
            <pc:docMk/>
            <pc:sldMk cId="0" sldId="259"/>
            <ac:spMk id="374" creationId="{00000000-0000-0000-0000-000000000000}"/>
          </ac:spMkLst>
        </pc:spChg>
      </pc:sldChg>
      <pc:sldChg chg="modSp mod modNotesTx">
        <pc:chgData name="Austin J Perea" userId="5a47ce3c-3283-4376-912e-b82dc570013a" providerId="ADAL" clId="{8CFFF5F4-231B-440B-AE45-5274787E4AC1}" dt="2023-03-10T03:22:43.714" v="806" actId="14100"/>
        <pc:sldMkLst>
          <pc:docMk/>
          <pc:sldMk cId="0" sldId="260"/>
        </pc:sldMkLst>
        <pc:spChg chg="mod">
          <ac:chgData name="Austin J Perea" userId="5a47ce3c-3283-4376-912e-b82dc570013a" providerId="ADAL" clId="{8CFFF5F4-231B-440B-AE45-5274787E4AC1}" dt="2023-03-10T02:29:32.692" v="707" actId="1076"/>
          <ac:spMkLst>
            <pc:docMk/>
            <pc:sldMk cId="0" sldId="260"/>
            <ac:spMk id="429" creationId="{00000000-0000-0000-0000-000000000000}"/>
          </ac:spMkLst>
        </pc:spChg>
        <pc:spChg chg="mod">
          <ac:chgData name="Austin J Perea" userId="5a47ce3c-3283-4376-912e-b82dc570013a" providerId="ADAL" clId="{8CFFF5F4-231B-440B-AE45-5274787E4AC1}" dt="2023-03-10T03:22:43.714" v="806" actId="14100"/>
          <ac:spMkLst>
            <pc:docMk/>
            <pc:sldMk cId="0" sldId="260"/>
            <ac:spMk id="430" creationId="{00000000-0000-0000-0000-000000000000}"/>
          </ac:spMkLst>
        </pc:spChg>
      </pc:sldChg>
      <pc:sldChg chg="del modNotes">
        <pc:chgData name="Austin J Perea" userId="5a47ce3c-3283-4376-912e-b82dc570013a" providerId="ADAL" clId="{8CFFF5F4-231B-440B-AE45-5274787E4AC1}" dt="2023-03-10T04:32:29.399" v="2967" actId="47"/>
        <pc:sldMkLst>
          <pc:docMk/>
          <pc:sldMk cId="0" sldId="261"/>
        </pc:sldMkLst>
      </pc:sldChg>
      <pc:sldChg chg="modSp del mod ord modNotes">
        <pc:chgData name="Austin J Perea" userId="5a47ce3c-3283-4376-912e-b82dc570013a" providerId="ADAL" clId="{8CFFF5F4-231B-440B-AE45-5274787E4AC1}" dt="2023-03-10T02:30:46.563" v="712" actId="47"/>
        <pc:sldMkLst>
          <pc:docMk/>
          <pc:sldMk cId="0" sldId="262"/>
        </pc:sldMkLst>
        <pc:spChg chg="mod">
          <ac:chgData name="Austin J Perea" userId="5a47ce3c-3283-4376-912e-b82dc570013a" providerId="ADAL" clId="{8CFFF5F4-231B-440B-AE45-5274787E4AC1}" dt="2023-03-10T02:28:01.206" v="697" actId="20577"/>
          <ac:spMkLst>
            <pc:docMk/>
            <pc:sldMk cId="0" sldId="262"/>
            <ac:spMk id="440" creationId="{00000000-0000-0000-0000-000000000000}"/>
          </ac:spMkLst>
        </pc:spChg>
        <pc:spChg chg="mod">
          <ac:chgData name="Austin J Perea" userId="5a47ce3c-3283-4376-912e-b82dc570013a" providerId="ADAL" clId="{8CFFF5F4-231B-440B-AE45-5274787E4AC1}" dt="2023-03-10T02:29:17.704" v="703" actId="14100"/>
          <ac:spMkLst>
            <pc:docMk/>
            <pc:sldMk cId="0" sldId="262"/>
            <ac:spMk id="441" creationId="{00000000-0000-0000-0000-000000000000}"/>
          </ac:spMkLst>
        </pc:spChg>
        <pc:picChg chg="mod">
          <ac:chgData name="Austin J Perea" userId="5a47ce3c-3283-4376-912e-b82dc570013a" providerId="ADAL" clId="{8CFFF5F4-231B-440B-AE45-5274787E4AC1}" dt="2023-03-10T02:29:21.527" v="704" actId="1076"/>
          <ac:picMkLst>
            <pc:docMk/>
            <pc:sldMk cId="0" sldId="262"/>
            <ac:picMk id="442" creationId="{00000000-0000-0000-0000-000000000000}"/>
          </ac:picMkLst>
        </pc:picChg>
      </pc:sldChg>
      <pc:sldChg chg="del modNotes">
        <pc:chgData name="Austin J Perea" userId="5a47ce3c-3283-4376-912e-b82dc570013a" providerId="ADAL" clId="{8CFFF5F4-231B-440B-AE45-5274787E4AC1}" dt="2023-03-10T04:32:30.590" v="2968" actId="47"/>
        <pc:sldMkLst>
          <pc:docMk/>
          <pc:sldMk cId="0" sldId="263"/>
        </pc:sldMkLst>
      </pc:sldChg>
      <pc:sldChg chg="del modNotes">
        <pc:chgData name="Austin J Perea" userId="5a47ce3c-3283-4376-912e-b82dc570013a" providerId="ADAL" clId="{8CFFF5F4-231B-440B-AE45-5274787E4AC1}" dt="2023-03-10T04:32:32.789" v="2971" actId="47"/>
        <pc:sldMkLst>
          <pc:docMk/>
          <pc:sldMk cId="0" sldId="264"/>
        </pc:sldMkLst>
      </pc:sldChg>
      <pc:sldChg chg="del modNotes">
        <pc:chgData name="Austin J Perea" userId="5a47ce3c-3283-4376-912e-b82dc570013a" providerId="ADAL" clId="{8CFFF5F4-231B-440B-AE45-5274787E4AC1}" dt="2023-03-10T04:32:33.519" v="2972" actId="47"/>
        <pc:sldMkLst>
          <pc:docMk/>
          <pc:sldMk cId="0" sldId="265"/>
        </pc:sldMkLst>
      </pc:sldChg>
      <pc:sldChg chg="addSp delSp modSp mod ord modNotes modNotesTx">
        <pc:chgData name="Austin J Perea" userId="5a47ce3c-3283-4376-912e-b82dc570013a" providerId="ADAL" clId="{8CFFF5F4-231B-440B-AE45-5274787E4AC1}" dt="2023-03-10T20:49:33.768" v="3145" actId="20577"/>
        <pc:sldMkLst>
          <pc:docMk/>
          <pc:sldMk cId="0" sldId="266"/>
        </pc:sldMkLst>
        <pc:spChg chg="mod">
          <ac:chgData name="Austin J Perea" userId="5a47ce3c-3283-4376-912e-b82dc570013a" providerId="ADAL" clId="{8CFFF5F4-231B-440B-AE45-5274787E4AC1}" dt="2023-03-10T03:53:04.743" v="1980"/>
          <ac:spMkLst>
            <pc:docMk/>
            <pc:sldMk cId="0" sldId="266"/>
            <ac:spMk id="3" creationId="{8AFE3858-4078-7988-450C-618DBC49AAEA}"/>
          </ac:spMkLst>
        </pc:spChg>
        <pc:spChg chg="mod">
          <ac:chgData name="Austin J Perea" userId="5a47ce3c-3283-4376-912e-b82dc570013a" providerId="ADAL" clId="{8CFFF5F4-231B-440B-AE45-5274787E4AC1}" dt="2023-03-10T03:53:04.743" v="1980"/>
          <ac:spMkLst>
            <pc:docMk/>
            <pc:sldMk cId="0" sldId="266"/>
            <ac:spMk id="5" creationId="{F1C23FDB-5654-E112-B124-4395310A4D9C}"/>
          </ac:spMkLst>
        </pc:spChg>
        <pc:spChg chg="mod">
          <ac:chgData name="Austin J Perea" userId="5a47ce3c-3283-4376-912e-b82dc570013a" providerId="ADAL" clId="{8CFFF5F4-231B-440B-AE45-5274787E4AC1}" dt="2023-03-10T03:53:04.743" v="1980"/>
          <ac:spMkLst>
            <pc:docMk/>
            <pc:sldMk cId="0" sldId="266"/>
            <ac:spMk id="6" creationId="{33CD6D56-8B4B-B351-028E-1A36C4674E53}"/>
          </ac:spMkLst>
        </pc:spChg>
        <pc:spChg chg="mod">
          <ac:chgData name="Austin J Perea" userId="5a47ce3c-3283-4376-912e-b82dc570013a" providerId="ADAL" clId="{8CFFF5F4-231B-440B-AE45-5274787E4AC1}" dt="2023-03-10T03:53:04.743" v="1980"/>
          <ac:spMkLst>
            <pc:docMk/>
            <pc:sldMk cId="0" sldId="266"/>
            <ac:spMk id="7" creationId="{43555ADE-E030-D2BC-C119-AC171DA9E99B}"/>
          </ac:spMkLst>
        </pc:spChg>
        <pc:spChg chg="mod">
          <ac:chgData name="Austin J Perea" userId="5a47ce3c-3283-4376-912e-b82dc570013a" providerId="ADAL" clId="{8CFFF5F4-231B-440B-AE45-5274787E4AC1}" dt="2023-03-10T03:53:04.743" v="1980"/>
          <ac:spMkLst>
            <pc:docMk/>
            <pc:sldMk cId="0" sldId="266"/>
            <ac:spMk id="8" creationId="{BCE44A43-0A17-A3B2-EAE2-D27637230BD7}"/>
          </ac:spMkLst>
        </pc:spChg>
        <pc:spChg chg="mod">
          <ac:chgData name="Austin J Perea" userId="5a47ce3c-3283-4376-912e-b82dc570013a" providerId="ADAL" clId="{8CFFF5F4-231B-440B-AE45-5274787E4AC1}" dt="2023-03-10T03:53:04.743" v="1980"/>
          <ac:spMkLst>
            <pc:docMk/>
            <pc:sldMk cId="0" sldId="266"/>
            <ac:spMk id="9" creationId="{E9C1EEA0-04D8-3720-28BE-4DF6A87831BB}"/>
          </ac:spMkLst>
        </pc:spChg>
        <pc:spChg chg="mod">
          <ac:chgData name="Austin J Perea" userId="5a47ce3c-3283-4376-912e-b82dc570013a" providerId="ADAL" clId="{8CFFF5F4-231B-440B-AE45-5274787E4AC1}" dt="2023-03-10T03:53:04.743" v="1980"/>
          <ac:spMkLst>
            <pc:docMk/>
            <pc:sldMk cId="0" sldId="266"/>
            <ac:spMk id="10" creationId="{EED2242E-22C5-29B4-8693-6D1D0E3A8D45}"/>
          </ac:spMkLst>
        </pc:spChg>
        <pc:spChg chg="mod">
          <ac:chgData name="Austin J Perea" userId="5a47ce3c-3283-4376-912e-b82dc570013a" providerId="ADAL" clId="{8CFFF5F4-231B-440B-AE45-5274787E4AC1}" dt="2023-03-10T03:53:04.743" v="1980"/>
          <ac:spMkLst>
            <pc:docMk/>
            <pc:sldMk cId="0" sldId="266"/>
            <ac:spMk id="11" creationId="{29AD79EB-E525-38A3-EA8E-A4A265AA696C}"/>
          </ac:spMkLst>
        </pc:spChg>
        <pc:spChg chg="mod">
          <ac:chgData name="Austin J Perea" userId="5a47ce3c-3283-4376-912e-b82dc570013a" providerId="ADAL" clId="{8CFFF5F4-231B-440B-AE45-5274787E4AC1}" dt="2023-03-10T03:53:04.743" v="1980"/>
          <ac:spMkLst>
            <pc:docMk/>
            <pc:sldMk cId="0" sldId="266"/>
            <ac:spMk id="12" creationId="{AAB5D7E7-0322-7EDB-CFD5-F145ABAB0F31}"/>
          </ac:spMkLst>
        </pc:spChg>
        <pc:spChg chg="mod">
          <ac:chgData name="Austin J Perea" userId="5a47ce3c-3283-4376-912e-b82dc570013a" providerId="ADAL" clId="{8CFFF5F4-231B-440B-AE45-5274787E4AC1}" dt="2023-03-10T03:53:04.743" v="1980"/>
          <ac:spMkLst>
            <pc:docMk/>
            <pc:sldMk cId="0" sldId="266"/>
            <ac:spMk id="13" creationId="{1FF2B383-277C-31C9-D9B5-E8E90AEE95A2}"/>
          </ac:spMkLst>
        </pc:spChg>
        <pc:spChg chg="mod">
          <ac:chgData name="Austin J Perea" userId="5a47ce3c-3283-4376-912e-b82dc570013a" providerId="ADAL" clId="{8CFFF5F4-231B-440B-AE45-5274787E4AC1}" dt="2023-03-10T03:53:04.743" v="1980"/>
          <ac:spMkLst>
            <pc:docMk/>
            <pc:sldMk cId="0" sldId="266"/>
            <ac:spMk id="14" creationId="{C7F35BA2-E277-0C36-E2FB-43EBFEB8D385}"/>
          </ac:spMkLst>
        </pc:spChg>
        <pc:spChg chg="mod">
          <ac:chgData name="Austin J Perea" userId="5a47ce3c-3283-4376-912e-b82dc570013a" providerId="ADAL" clId="{8CFFF5F4-231B-440B-AE45-5274787E4AC1}" dt="2023-03-10T03:53:04.743" v="1980"/>
          <ac:spMkLst>
            <pc:docMk/>
            <pc:sldMk cId="0" sldId="266"/>
            <ac:spMk id="15" creationId="{E5A9DB14-D4B2-8267-DB57-01F2AB1621FA}"/>
          </ac:spMkLst>
        </pc:spChg>
        <pc:spChg chg="mod">
          <ac:chgData name="Austin J Perea" userId="5a47ce3c-3283-4376-912e-b82dc570013a" providerId="ADAL" clId="{8CFFF5F4-231B-440B-AE45-5274787E4AC1}" dt="2023-03-10T03:53:04.743" v="1980"/>
          <ac:spMkLst>
            <pc:docMk/>
            <pc:sldMk cId="0" sldId="266"/>
            <ac:spMk id="16" creationId="{66227F11-802F-34B2-F43B-EB01DBF5998F}"/>
          </ac:spMkLst>
        </pc:spChg>
        <pc:spChg chg="mod">
          <ac:chgData name="Austin J Perea" userId="5a47ce3c-3283-4376-912e-b82dc570013a" providerId="ADAL" clId="{8CFFF5F4-231B-440B-AE45-5274787E4AC1}" dt="2023-03-10T03:53:04.743" v="1980"/>
          <ac:spMkLst>
            <pc:docMk/>
            <pc:sldMk cId="0" sldId="266"/>
            <ac:spMk id="17" creationId="{348C49D2-6B3B-61A5-CDA4-0457D998DFE7}"/>
          </ac:spMkLst>
        </pc:spChg>
        <pc:spChg chg="mod">
          <ac:chgData name="Austin J Perea" userId="5a47ce3c-3283-4376-912e-b82dc570013a" providerId="ADAL" clId="{8CFFF5F4-231B-440B-AE45-5274787E4AC1}" dt="2023-03-10T03:53:04.743" v="1980"/>
          <ac:spMkLst>
            <pc:docMk/>
            <pc:sldMk cId="0" sldId="266"/>
            <ac:spMk id="18" creationId="{EE878350-113A-471E-D4CA-F47031E8B8E5}"/>
          </ac:spMkLst>
        </pc:spChg>
        <pc:spChg chg="mod">
          <ac:chgData name="Austin J Perea" userId="5a47ce3c-3283-4376-912e-b82dc570013a" providerId="ADAL" clId="{8CFFF5F4-231B-440B-AE45-5274787E4AC1}" dt="2023-03-10T03:53:04.743" v="1980"/>
          <ac:spMkLst>
            <pc:docMk/>
            <pc:sldMk cId="0" sldId="266"/>
            <ac:spMk id="19" creationId="{0240124C-292C-23AF-DE65-47BBB37F976B}"/>
          </ac:spMkLst>
        </pc:spChg>
        <pc:spChg chg="mod">
          <ac:chgData name="Austin J Perea" userId="5a47ce3c-3283-4376-912e-b82dc570013a" providerId="ADAL" clId="{8CFFF5F4-231B-440B-AE45-5274787E4AC1}" dt="2023-03-10T03:53:04.743" v="1980"/>
          <ac:spMkLst>
            <pc:docMk/>
            <pc:sldMk cId="0" sldId="266"/>
            <ac:spMk id="20" creationId="{9C2CE450-AB66-1FA2-890B-C73F2345D373}"/>
          </ac:spMkLst>
        </pc:spChg>
        <pc:spChg chg="mod">
          <ac:chgData name="Austin J Perea" userId="5a47ce3c-3283-4376-912e-b82dc570013a" providerId="ADAL" clId="{8CFFF5F4-231B-440B-AE45-5274787E4AC1}" dt="2023-03-10T03:53:04.743" v="1980"/>
          <ac:spMkLst>
            <pc:docMk/>
            <pc:sldMk cId="0" sldId="266"/>
            <ac:spMk id="21" creationId="{8BD586DC-F7C5-6E88-4718-5C24DA8CF3A1}"/>
          </ac:spMkLst>
        </pc:spChg>
        <pc:spChg chg="mod">
          <ac:chgData name="Austin J Perea" userId="5a47ce3c-3283-4376-912e-b82dc570013a" providerId="ADAL" clId="{8CFFF5F4-231B-440B-AE45-5274787E4AC1}" dt="2023-03-10T03:53:04.743" v="1980"/>
          <ac:spMkLst>
            <pc:docMk/>
            <pc:sldMk cId="0" sldId="266"/>
            <ac:spMk id="22" creationId="{E3C535F7-6E40-5F66-71C1-53A2A6E90BC9}"/>
          </ac:spMkLst>
        </pc:spChg>
        <pc:spChg chg="mod">
          <ac:chgData name="Austin J Perea" userId="5a47ce3c-3283-4376-912e-b82dc570013a" providerId="ADAL" clId="{8CFFF5F4-231B-440B-AE45-5274787E4AC1}" dt="2023-03-10T03:53:04.743" v="1980"/>
          <ac:spMkLst>
            <pc:docMk/>
            <pc:sldMk cId="0" sldId="266"/>
            <ac:spMk id="23" creationId="{CA5A3376-D4C8-B600-D025-151A8C26BB88}"/>
          </ac:spMkLst>
        </pc:spChg>
        <pc:spChg chg="mod">
          <ac:chgData name="Austin J Perea" userId="5a47ce3c-3283-4376-912e-b82dc570013a" providerId="ADAL" clId="{8CFFF5F4-231B-440B-AE45-5274787E4AC1}" dt="2023-03-10T03:53:04.743" v="1980"/>
          <ac:spMkLst>
            <pc:docMk/>
            <pc:sldMk cId="0" sldId="266"/>
            <ac:spMk id="24" creationId="{3D1C89B6-6058-6A35-D97F-346D6AC95322}"/>
          </ac:spMkLst>
        </pc:spChg>
        <pc:spChg chg="mod">
          <ac:chgData name="Austin J Perea" userId="5a47ce3c-3283-4376-912e-b82dc570013a" providerId="ADAL" clId="{8CFFF5F4-231B-440B-AE45-5274787E4AC1}" dt="2023-03-10T03:53:04.743" v="1980"/>
          <ac:spMkLst>
            <pc:docMk/>
            <pc:sldMk cId="0" sldId="266"/>
            <ac:spMk id="25" creationId="{B8F0DECC-33E5-C164-0E06-E110A77842B8}"/>
          </ac:spMkLst>
        </pc:spChg>
        <pc:spChg chg="mod">
          <ac:chgData name="Austin J Perea" userId="5a47ce3c-3283-4376-912e-b82dc570013a" providerId="ADAL" clId="{8CFFF5F4-231B-440B-AE45-5274787E4AC1}" dt="2023-03-10T03:53:04.743" v="1980"/>
          <ac:spMkLst>
            <pc:docMk/>
            <pc:sldMk cId="0" sldId="266"/>
            <ac:spMk id="26" creationId="{3D0D4D67-33B2-C8DE-64FF-B0A015F6EC5E}"/>
          </ac:spMkLst>
        </pc:spChg>
        <pc:spChg chg="mod">
          <ac:chgData name="Austin J Perea" userId="5a47ce3c-3283-4376-912e-b82dc570013a" providerId="ADAL" clId="{8CFFF5F4-231B-440B-AE45-5274787E4AC1}" dt="2023-03-10T03:53:04.743" v="1980"/>
          <ac:spMkLst>
            <pc:docMk/>
            <pc:sldMk cId="0" sldId="266"/>
            <ac:spMk id="27" creationId="{BD51F7B4-2701-564C-BA05-AE436A297C05}"/>
          </ac:spMkLst>
        </pc:spChg>
        <pc:spChg chg="mod">
          <ac:chgData name="Austin J Perea" userId="5a47ce3c-3283-4376-912e-b82dc570013a" providerId="ADAL" clId="{8CFFF5F4-231B-440B-AE45-5274787E4AC1}" dt="2023-03-10T03:53:04.743" v="1980"/>
          <ac:spMkLst>
            <pc:docMk/>
            <pc:sldMk cId="0" sldId="266"/>
            <ac:spMk id="28" creationId="{AFC2DD10-0F82-FA33-9180-0AE8F1ABF9D5}"/>
          </ac:spMkLst>
        </pc:spChg>
        <pc:spChg chg="mod">
          <ac:chgData name="Austin J Perea" userId="5a47ce3c-3283-4376-912e-b82dc570013a" providerId="ADAL" clId="{8CFFF5F4-231B-440B-AE45-5274787E4AC1}" dt="2023-03-10T03:53:04.743" v="1980"/>
          <ac:spMkLst>
            <pc:docMk/>
            <pc:sldMk cId="0" sldId="266"/>
            <ac:spMk id="29" creationId="{9541ED4E-C300-EADE-9616-50F822AAF663}"/>
          </ac:spMkLst>
        </pc:spChg>
        <pc:spChg chg="mod">
          <ac:chgData name="Austin J Perea" userId="5a47ce3c-3283-4376-912e-b82dc570013a" providerId="ADAL" clId="{8CFFF5F4-231B-440B-AE45-5274787E4AC1}" dt="2023-03-10T03:53:04.743" v="1980"/>
          <ac:spMkLst>
            <pc:docMk/>
            <pc:sldMk cId="0" sldId="266"/>
            <ac:spMk id="30" creationId="{8F33A269-FE03-742F-12F8-B624611C5404}"/>
          </ac:spMkLst>
        </pc:spChg>
        <pc:spChg chg="mod">
          <ac:chgData name="Austin J Perea" userId="5a47ce3c-3283-4376-912e-b82dc570013a" providerId="ADAL" clId="{8CFFF5F4-231B-440B-AE45-5274787E4AC1}" dt="2023-03-10T03:53:04.743" v="1980"/>
          <ac:spMkLst>
            <pc:docMk/>
            <pc:sldMk cId="0" sldId="266"/>
            <ac:spMk id="31" creationId="{E6493716-710F-F0EF-7587-2AC4D2829A67}"/>
          </ac:spMkLst>
        </pc:spChg>
        <pc:spChg chg="mod">
          <ac:chgData name="Austin J Perea" userId="5a47ce3c-3283-4376-912e-b82dc570013a" providerId="ADAL" clId="{8CFFF5F4-231B-440B-AE45-5274787E4AC1}" dt="2023-03-10T03:53:04.743" v="1980"/>
          <ac:spMkLst>
            <pc:docMk/>
            <pc:sldMk cId="0" sldId="266"/>
            <ac:spMk id="32" creationId="{BEB7082B-45E6-2690-130C-81DA4386F7AF}"/>
          </ac:spMkLst>
        </pc:spChg>
        <pc:spChg chg="mod">
          <ac:chgData name="Austin J Perea" userId="5a47ce3c-3283-4376-912e-b82dc570013a" providerId="ADAL" clId="{8CFFF5F4-231B-440B-AE45-5274787E4AC1}" dt="2023-03-10T03:53:04.743" v="1980"/>
          <ac:spMkLst>
            <pc:docMk/>
            <pc:sldMk cId="0" sldId="266"/>
            <ac:spMk id="33" creationId="{9DDE8EE4-1FC5-891E-6420-B5F9CAC88BDC}"/>
          </ac:spMkLst>
        </pc:spChg>
        <pc:spChg chg="mod">
          <ac:chgData name="Austin J Perea" userId="5a47ce3c-3283-4376-912e-b82dc570013a" providerId="ADAL" clId="{8CFFF5F4-231B-440B-AE45-5274787E4AC1}" dt="2023-03-10T03:53:04.743" v="1980"/>
          <ac:spMkLst>
            <pc:docMk/>
            <pc:sldMk cId="0" sldId="266"/>
            <ac:spMk id="34" creationId="{6EC0A8E7-A1D6-F593-E01A-50F7214A688D}"/>
          </ac:spMkLst>
        </pc:spChg>
        <pc:spChg chg="mod">
          <ac:chgData name="Austin J Perea" userId="5a47ce3c-3283-4376-912e-b82dc570013a" providerId="ADAL" clId="{8CFFF5F4-231B-440B-AE45-5274787E4AC1}" dt="2023-03-10T03:53:04.743" v="1980"/>
          <ac:spMkLst>
            <pc:docMk/>
            <pc:sldMk cId="0" sldId="266"/>
            <ac:spMk id="35" creationId="{EBDC4F9B-19FD-C583-E8A0-0FA2F4535ED6}"/>
          </ac:spMkLst>
        </pc:spChg>
        <pc:spChg chg="mod">
          <ac:chgData name="Austin J Perea" userId="5a47ce3c-3283-4376-912e-b82dc570013a" providerId="ADAL" clId="{8CFFF5F4-231B-440B-AE45-5274787E4AC1}" dt="2023-03-10T03:53:04.743" v="1980"/>
          <ac:spMkLst>
            <pc:docMk/>
            <pc:sldMk cId="0" sldId="266"/>
            <ac:spMk id="36" creationId="{766E3FC2-EF54-7C94-8EC1-78BAFCAA2312}"/>
          </ac:spMkLst>
        </pc:spChg>
        <pc:spChg chg="mod">
          <ac:chgData name="Austin J Perea" userId="5a47ce3c-3283-4376-912e-b82dc570013a" providerId="ADAL" clId="{8CFFF5F4-231B-440B-AE45-5274787E4AC1}" dt="2023-03-10T03:53:04.743" v="1980"/>
          <ac:spMkLst>
            <pc:docMk/>
            <pc:sldMk cId="0" sldId="266"/>
            <ac:spMk id="37" creationId="{6CE30FDA-C219-9D2C-96E3-84A31AA9A64D}"/>
          </ac:spMkLst>
        </pc:spChg>
        <pc:spChg chg="mod">
          <ac:chgData name="Austin J Perea" userId="5a47ce3c-3283-4376-912e-b82dc570013a" providerId="ADAL" clId="{8CFFF5F4-231B-440B-AE45-5274787E4AC1}" dt="2023-03-10T03:53:04.743" v="1980"/>
          <ac:spMkLst>
            <pc:docMk/>
            <pc:sldMk cId="0" sldId="266"/>
            <ac:spMk id="38" creationId="{1DC7DB45-D593-3697-BC35-A9E5E0228920}"/>
          </ac:spMkLst>
        </pc:spChg>
        <pc:spChg chg="mod">
          <ac:chgData name="Austin J Perea" userId="5a47ce3c-3283-4376-912e-b82dc570013a" providerId="ADAL" clId="{8CFFF5F4-231B-440B-AE45-5274787E4AC1}" dt="2023-03-10T03:53:04.743" v="1980"/>
          <ac:spMkLst>
            <pc:docMk/>
            <pc:sldMk cId="0" sldId="266"/>
            <ac:spMk id="39" creationId="{0404AFA6-15D5-4E66-C5AD-D9C74E7EC1F2}"/>
          </ac:spMkLst>
        </pc:spChg>
        <pc:spChg chg="mod">
          <ac:chgData name="Austin J Perea" userId="5a47ce3c-3283-4376-912e-b82dc570013a" providerId="ADAL" clId="{8CFFF5F4-231B-440B-AE45-5274787E4AC1}" dt="2023-03-10T03:53:04.743" v="1980"/>
          <ac:spMkLst>
            <pc:docMk/>
            <pc:sldMk cId="0" sldId="266"/>
            <ac:spMk id="40" creationId="{160244B1-2046-0ECE-815F-5321E95F0BC1}"/>
          </ac:spMkLst>
        </pc:spChg>
        <pc:spChg chg="mod">
          <ac:chgData name="Austin J Perea" userId="5a47ce3c-3283-4376-912e-b82dc570013a" providerId="ADAL" clId="{8CFFF5F4-231B-440B-AE45-5274787E4AC1}" dt="2023-03-10T03:53:04.743" v="1980"/>
          <ac:spMkLst>
            <pc:docMk/>
            <pc:sldMk cId="0" sldId="266"/>
            <ac:spMk id="41" creationId="{6BDB3203-56B6-3BBC-252F-5888D365496D}"/>
          </ac:spMkLst>
        </pc:spChg>
        <pc:spChg chg="mod">
          <ac:chgData name="Austin J Perea" userId="5a47ce3c-3283-4376-912e-b82dc570013a" providerId="ADAL" clId="{8CFFF5F4-231B-440B-AE45-5274787E4AC1}" dt="2023-03-10T03:53:04.743" v="1980"/>
          <ac:spMkLst>
            <pc:docMk/>
            <pc:sldMk cId="0" sldId="266"/>
            <ac:spMk id="42" creationId="{F5EB3CAE-21BB-7172-B563-C5182175093C}"/>
          </ac:spMkLst>
        </pc:spChg>
        <pc:spChg chg="mod">
          <ac:chgData name="Austin J Perea" userId="5a47ce3c-3283-4376-912e-b82dc570013a" providerId="ADAL" clId="{8CFFF5F4-231B-440B-AE45-5274787E4AC1}" dt="2023-03-10T03:53:04.743" v="1980"/>
          <ac:spMkLst>
            <pc:docMk/>
            <pc:sldMk cId="0" sldId="266"/>
            <ac:spMk id="43" creationId="{15103AFE-3390-5842-B062-0CFC0F8DE14A}"/>
          </ac:spMkLst>
        </pc:spChg>
        <pc:spChg chg="mod">
          <ac:chgData name="Austin J Perea" userId="5a47ce3c-3283-4376-912e-b82dc570013a" providerId="ADAL" clId="{8CFFF5F4-231B-440B-AE45-5274787E4AC1}" dt="2023-03-10T03:53:04.743" v="1980"/>
          <ac:spMkLst>
            <pc:docMk/>
            <pc:sldMk cId="0" sldId="266"/>
            <ac:spMk id="44" creationId="{04947E72-ADCE-892D-4485-47A00A6870B2}"/>
          </ac:spMkLst>
        </pc:spChg>
        <pc:spChg chg="mod">
          <ac:chgData name="Austin J Perea" userId="5a47ce3c-3283-4376-912e-b82dc570013a" providerId="ADAL" clId="{8CFFF5F4-231B-440B-AE45-5274787E4AC1}" dt="2023-03-10T03:53:04.743" v="1980"/>
          <ac:spMkLst>
            <pc:docMk/>
            <pc:sldMk cId="0" sldId="266"/>
            <ac:spMk id="45" creationId="{33D75F0E-76E5-3CA7-C7F3-DD085CE822C6}"/>
          </ac:spMkLst>
        </pc:spChg>
        <pc:spChg chg="mod">
          <ac:chgData name="Austin J Perea" userId="5a47ce3c-3283-4376-912e-b82dc570013a" providerId="ADAL" clId="{8CFFF5F4-231B-440B-AE45-5274787E4AC1}" dt="2023-03-10T03:53:04.743" v="1980"/>
          <ac:spMkLst>
            <pc:docMk/>
            <pc:sldMk cId="0" sldId="266"/>
            <ac:spMk id="46" creationId="{D72966E3-FB92-A44B-1119-5141146EFF2A}"/>
          </ac:spMkLst>
        </pc:spChg>
        <pc:spChg chg="mod">
          <ac:chgData name="Austin J Perea" userId="5a47ce3c-3283-4376-912e-b82dc570013a" providerId="ADAL" clId="{8CFFF5F4-231B-440B-AE45-5274787E4AC1}" dt="2023-03-10T03:53:04.743" v="1980"/>
          <ac:spMkLst>
            <pc:docMk/>
            <pc:sldMk cId="0" sldId="266"/>
            <ac:spMk id="47" creationId="{BA79CDC6-0262-ED24-AAF4-230AF562424B}"/>
          </ac:spMkLst>
        </pc:spChg>
        <pc:spChg chg="mod">
          <ac:chgData name="Austin J Perea" userId="5a47ce3c-3283-4376-912e-b82dc570013a" providerId="ADAL" clId="{8CFFF5F4-231B-440B-AE45-5274787E4AC1}" dt="2023-03-10T03:53:04.743" v="1980"/>
          <ac:spMkLst>
            <pc:docMk/>
            <pc:sldMk cId="0" sldId="266"/>
            <ac:spMk id="48" creationId="{8E99D8A9-E71A-AF5D-42E3-90A10008FB8F}"/>
          </ac:spMkLst>
        </pc:spChg>
        <pc:spChg chg="mod">
          <ac:chgData name="Austin J Perea" userId="5a47ce3c-3283-4376-912e-b82dc570013a" providerId="ADAL" clId="{8CFFF5F4-231B-440B-AE45-5274787E4AC1}" dt="2023-03-10T03:53:04.743" v="1980"/>
          <ac:spMkLst>
            <pc:docMk/>
            <pc:sldMk cId="0" sldId="266"/>
            <ac:spMk id="49" creationId="{AA0E593A-E20F-C10B-735E-77D6CE330594}"/>
          </ac:spMkLst>
        </pc:spChg>
        <pc:spChg chg="mod">
          <ac:chgData name="Austin J Perea" userId="5a47ce3c-3283-4376-912e-b82dc570013a" providerId="ADAL" clId="{8CFFF5F4-231B-440B-AE45-5274787E4AC1}" dt="2023-03-10T03:53:04.743" v="1980"/>
          <ac:spMkLst>
            <pc:docMk/>
            <pc:sldMk cId="0" sldId="266"/>
            <ac:spMk id="50" creationId="{1C3D6416-159D-BCBB-7912-BEEEE75A84D6}"/>
          </ac:spMkLst>
        </pc:spChg>
        <pc:spChg chg="mod">
          <ac:chgData name="Austin J Perea" userId="5a47ce3c-3283-4376-912e-b82dc570013a" providerId="ADAL" clId="{8CFFF5F4-231B-440B-AE45-5274787E4AC1}" dt="2023-03-10T03:53:04.743" v="1980"/>
          <ac:spMkLst>
            <pc:docMk/>
            <pc:sldMk cId="0" sldId="266"/>
            <ac:spMk id="51" creationId="{7ADE75CA-0547-1894-F8F1-5942966B406E}"/>
          </ac:spMkLst>
        </pc:spChg>
        <pc:spChg chg="mod">
          <ac:chgData name="Austin J Perea" userId="5a47ce3c-3283-4376-912e-b82dc570013a" providerId="ADAL" clId="{8CFFF5F4-231B-440B-AE45-5274787E4AC1}" dt="2023-03-10T03:53:04.743" v="1980"/>
          <ac:spMkLst>
            <pc:docMk/>
            <pc:sldMk cId="0" sldId="266"/>
            <ac:spMk id="52" creationId="{8C701E76-2B89-42EE-9E6E-382C1176725F}"/>
          </ac:spMkLst>
        </pc:spChg>
        <pc:spChg chg="mod">
          <ac:chgData name="Austin J Perea" userId="5a47ce3c-3283-4376-912e-b82dc570013a" providerId="ADAL" clId="{8CFFF5F4-231B-440B-AE45-5274787E4AC1}" dt="2023-03-10T03:53:04.743" v="1980"/>
          <ac:spMkLst>
            <pc:docMk/>
            <pc:sldMk cId="0" sldId="266"/>
            <ac:spMk id="53" creationId="{6CD5B746-CBE1-BD26-B55C-611275459606}"/>
          </ac:spMkLst>
        </pc:spChg>
        <pc:spChg chg="mod">
          <ac:chgData name="Austin J Perea" userId="5a47ce3c-3283-4376-912e-b82dc570013a" providerId="ADAL" clId="{8CFFF5F4-231B-440B-AE45-5274787E4AC1}" dt="2023-03-10T03:53:04.743" v="1980"/>
          <ac:spMkLst>
            <pc:docMk/>
            <pc:sldMk cId="0" sldId="266"/>
            <ac:spMk id="54" creationId="{6AEB1F1A-63FA-2A45-C7AF-6D73029EE3DA}"/>
          </ac:spMkLst>
        </pc:spChg>
        <pc:spChg chg="mod">
          <ac:chgData name="Austin J Perea" userId="5a47ce3c-3283-4376-912e-b82dc570013a" providerId="ADAL" clId="{8CFFF5F4-231B-440B-AE45-5274787E4AC1}" dt="2023-03-10T03:53:04.743" v="1980"/>
          <ac:spMkLst>
            <pc:docMk/>
            <pc:sldMk cId="0" sldId="266"/>
            <ac:spMk id="55" creationId="{995D0C0C-7F29-51F1-87FA-1CACF43EE927}"/>
          </ac:spMkLst>
        </pc:spChg>
        <pc:spChg chg="mod">
          <ac:chgData name="Austin J Perea" userId="5a47ce3c-3283-4376-912e-b82dc570013a" providerId="ADAL" clId="{8CFFF5F4-231B-440B-AE45-5274787E4AC1}" dt="2023-03-10T03:53:04.743" v="1980"/>
          <ac:spMkLst>
            <pc:docMk/>
            <pc:sldMk cId="0" sldId="266"/>
            <ac:spMk id="56" creationId="{22916613-3F7F-A630-D380-3271464AE4CC}"/>
          </ac:spMkLst>
        </pc:spChg>
        <pc:spChg chg="mod">
          <ac:chgData name="Austin J Perea" userId="5a47ce3c-3283-4376-912e-b82dc570013a" providerId="ADAL" clId="{8CFFF5F4-231B-440B-AE45-5274787E4AC1}" dt="2023-03-10T03:53:04.743" v="1980"/>
          <ac:spMkLst>
            <pc:docMk/>
            <pc:sldMk cId="0" sldId="266"/>
            <ac:spMk id="57" creationId="{6AD3F328-B75F-E17E-FDD4-E4598684A66E}"/>
          </ac:spMkLst>
        </pc:spChg>
        <pc:spChg chg="mod">
          <ac:chgData name="Austin J Perea" userId="5a47ce3c-3283-4376-912e-b82dc570013a" providerId="ADAL" clId="{8CFFF5F4-231B-440B-AE45-5274787E4AC1}" dt="2023-03-10T03:53:04.743" v="1980"/>
          <ac:spMkLst>
            <pc:docMk/>
            <pc:sldMk cId="0" sldId="266"/>
            <ac:spMk id="58" creationId="{5201C1C9-4CEF-328A-1D51-275DCC3068C1}"/>
          </ac:spMkLst>
        </pc:spChg>
        <pc:spChg chg="mod">
          <ac:chgData name="Austin J Perea" userId="5a47ce3c-3283-4376-912e-b82dc570013a" providerId="ADAL" clId="{8CFFF5F4-231B-440B-AE45-5274787E4AC1}" dt="2023-03-10T03:53:04.743" v="1980"/>
          <ac:spMkLst>
            <pc:docMk/>
            <pc:sldMk cId="0" sldId="266"/>
            <ac:spMk id="59" creationId="{083A4541-CEC2-8A4B-C384-A78C0593ACED}"/>
          </ac:spMkLst>
        </pc:spChg>
        <pc:spChg chg="mod">
          <ac:chgData name="Austin J Perea" userId="5a47ce3c-3283-4376-912e-b82dc570013a" providerId="ADAL" clId="{8CFFF5F4-231B-440B-AE45-5274787E4AC1}" dt="2023-03-10T03:53:04.743" v="1980"/>
          <ac:spMkLst>
            <pc:docMk/>
            <pc:sldMk cId="0" sldId="266"/>
            <ac:spMk id="60" creationId="{9F67AC67-7985-958B-F983-AE5D84E03963}"/>
          </ac:spMkLst>
        </pc:spChg>
        <pc:spChg chg="mod">
          <ac:chgData name="Austin J Perea" userId="5a47ce3c-3283-4376-912e-b82dc570013a" providerId="ADAL" clId="{8CFFF5F4-231B-440B-AE45-5274787E4AC1}" dt="2023-03-10T03:53:04.743" v="1980"/>
          <ac:spMkLst>
            <pc:docMk/>
            <pc:sldMk cId="0" sldId="266"/>
            <ac:spMk id="61" creationId="{6A6C6E44-0AD6-3951-502E-2E64CA4B7501}"/>
          </ac:spMkLst>
        </pc:spChg>
        <pc:spChg chg="mod">
          <ac:chgData name="Austin J Perea" userId="5a47ce3c-3283-4376-912e-b82dc570013a" providerId="ADAL" clId="{8CFFF5F4-231B-440B-AE45-5274787E4AC1}" dt="2023-03-10T03:53:04.743" v="1980"/>
          <ac:spMkLst>
            <pc:docMk/>
            <pc:sldMk cId="0" sldId="266"/>
            <ac:spMk id="62" creationId="{CFBF198A-129D-B8D4-07AE-5BA2B0ED2D56}"/>
          </ac:spMkLst>
        </pc:spChg>
        <pc:spChg chg="mod">
          <ac:chgData name="Austin J Perea" userId="5a47ce3c-3283-4376-912e-b82dc570013a" providerId="ADAL" clId="{8CFFF5F4-231B-440B-AE45-5274787E4AC1}" dt="2023-03-10T03:53:04.743" v="1980"/>
          <ac:spMkLst>
            <pc:docMk/>
            <pc:sldMk cId="0" sldId="266"/>
            <ac:spMk id="63" creationId="{0B62CE26-1C6B-AAE1-704B-A074BC07A277}"/>
          </ac:spMkLst>
        </pc:spChg>
        <pc:spChg chg="mod">
          <ac:chgData name="Austin J Perea" userId="5a47ce3c-3283-4376-912e-b82dc570013a" providerId="ADAL" clId="{8CFFF5F4-231B-440B-AE45-5274787E4AC1}" dt="2023-03-10T03:53:04.743" v="1980"/>
          <ac:spMkLst>
            <pc:docMk/>
            <pc:sldMk cId="0" sldId="266"/>
            <ac:spMk id="512" creationId="{C56D09B4-7023-E345-FA91-6F1C07DB901D}"/>
          </ac:spMkLst>
        </pc:spChg>
        <pc:spChg chg="mod">
          <ac:chgData name="Austin J Perea" userId="5a47ce3c-3283-4376-912e-b82dc570013a" providerId="ADAL" clId="{8CFFF5F4-231B-440B-AE45-5274787E4AC1}" dt="2023-03-10T03:53:04.743" v="1980"/>
          <ac:spMkLst>
            <pc:docMk/>
            <pc:sldMk cId="0" sldId="266"/>
            <ac:spMk id="513" creationId="{12CDA0F8-2E1E-A597-5ED5-0F15335A21DD}"/>
          </ac:spMkLst>
        </pc:spChg>
        <pc:spChg chg="mod">
          <ac:chgData name="Austin J Perea" userId="5a47ce3c-3283-4376-912e-b82dc570013a" providerId="ADAL" clId="{8CFFF5F4-231B-440B-AE45-5274787E4AC1}" dt="2023-03-10T03:53:04.743" v="1980"/>
          <ac:spMkLst>
            <pc:docMk/>
            <pc:sldMk cId="0" sldId="266"/>
            <ac:spMk id="514" creationId="{97312A99-1297-5518-8AF2-97568D1D6E52}"/>
          </ac:spMkLst>
        </pc:spChg>
        <pc:spChg chg="mod">
          <ac:chgData name="Austin J Perea" userId="5a47ce3c-3283-4376-912e-b82dc570013a" providerId="ADAL" clId="{8CFFF5F4-231B-440B-AE45-5274787E4AC1}" dt="2023-03-10T03:53:04.743" v="1980"/>
          <ac:spMkLst>
            <pc:docMk/>
            <pc:sldMk cId="0" sldId="266"/>
            <ac:spMk id="515" creationId="{7AC36E44-1501-1408-ED3A-15B222105B1E}"/>
          </ac:spMkLst>
        </pc:spChg>
        <pc:spChg chg="mod">
          <ac:chgData name="Austin J Perea" userId="5a47ce3c-3283-4376-912e-b82dc570013a" providerId="ADAL" clId="{8CFFF5F4-231B-440B-AE45-5274787E4AC1}" dt="2023-03-10T03:53:04.743" v="1980"/>
          <ac:spMkLst>
            <pc:docMk/>
            <pc:sldMk cId="0" sldId="266"/>
            <ac:spMk id="516" creationId="{323F52D0-5D5D-10B0-3A0E-284432AE45F7}"/>
          </ac:spMkLst>
        </pc:spChg>
        <pc:spChg chg="mod">
          <ac:chgData name="Austin J Perea" userId="5a47ce3c-3283-4376-912e-b82dc570013a" providerId="ADAL" clId="{8CFFF5F4-231B-440B-AE45-5274787E4AC1}" dt="2023-03-10T03:53:04.743" v="1980"/>
          <ac:spMkLst>
            <pc:docMk/>
            <pc:sldMk cId="0" sldId="266"/>
            <ac:spMk id="517" creationId="{F59C6D1C-6C90-8B0C-386D-BAE8ABA159DC}"/>
          </ac:spMkLst>
        </pc:spChg>
        <pc:spChg chg="mod">
          <ac:chgData name="Austin J Perea" userId="5a47ce3c-3283-4376-912e-b82dc570013a" providerId="ADAL" clId="{8CFFF5F4-231B-440B-AE45-5274787E4AC1}" dt="2023-03-10T03:53:04.743" v="1980"/>
          <ac:spMkLst>
            <pc:docMk/>
            <pc:sldMk cId="0" sldId="266"/>
            <ac:spMk id="518" creationId="{E94B127C-0926-1576-48C3-0D06413E3650}"/>
          </ac:spMkLst>
        </pc:spChg>
        <pc:spChg chg="mod">
          <ac:chgData name="Austin J Perea" userId="5a47ce3c-3283-4376-912e-b82dc570013a" providerId="ADAL" clId="{8CFFF5F4-231B-440B-AE45-5274787E4AC1}" dt="2023-03-10T03:53:04.743" v="1980"/>
          <ac:spMkLst>
            <pc:docMk/>
            <pc:sldMk cId="0" sldId="266"/>
            <ac:spMk id="519" creationId="{A9113DFA-8E4A-EA8E-678E-974BE2EACFE0}"/>
          </ac:spMkLst>
        </pc:spChg>
        <pc:spChg chg="mod">
          <ac:chgData name="Austin J Perea" userId="5a47ce3c-3283-4376-912e-b82dc570013a" providerId="ADAL" clId="{8CFFF5F4-231B-440B-AE45-5274787E4AC1}" dt="2023-03-10T03:53:04.743" v="1980"/>
          <ac:spMkLst>
            <pc:docMk/>
            <pc:sldMk cId="0" sldId="266"/>
            <ac:spMk id="520" creationId="{3922826E-1F37-DC28-2481-C79396DA0AA7}"/>
          </ac:spMkLst>
        </pc:spChg>
        <pc:spChg chg="mod">
          <ac:chgData name="Austin J Perea" userId="5a47ce3c-3283-4376-912e-b82dc570013a" providerId="ADAL" clId="{8CFFF5F4-231B-440B-AE45-5274787E4AC1}" dt="2023-03-10T03:54:57.598" v="2129" actId="20577"/>
          <ac:spMkLst>
            <pc:docMk/>
            <pc:sldMk cId="0" sldId="266"/>
            <ac:spMk id="553" creationId="{00000000-0000-0000-0000-000000000000}"/>
          </ac:spMkLst>
        </pc:spChg>
        <pc:spChg chg="mod">
          <ac:chgData name="Austin J Perea" userId="5a47ce3c-3283-4376-912e-b82dc570013a" providerId="ADAL" clId="{8CFFF5F4-231B-440B-AE45-5274787E4AC1}" dt="2023-03-10T03:55:24.731" v="2134" actId="207"/>
          <ac:spMkLst>
            <pc:docMk/>
            <pc:sldMk cId="0" sldId="266"/>
            <ac:spMk id="554" creationId="{00000000-0000-0000-0000-000000000000}"/>
          </ac:spMkLst>
        </pc:spChg>
        <pc:spChg chg="mod">
          <ac:chgData name="Austin J Perea" userId="5a47ce3c-3283-4376-912e-b82dc570013a" providerId="ADAL" clId="{8CFFF5F4-231B-440B-AE45-5274787E4AC1}" dt="2023-03-10T03:54:10.122" v="2024" actId="20577"/>
          <ac:spMkLst>
            <pc:docMk/>
            <pc:sldMk cId="0" sldId="266"/>
            <ac:spMk id="555" creationId="{00000000-0000-0000-0000-000000000000}"/>
          </ac:spMkLst>
        </pc:spChg>
        <pc:spChg chg="mod">
          <ac:chgData name="Austin J Perea" userId="5a47ce3c-3283-4376-912e-b82dc570013a" providerId="ADAL" clId="{8CFFF5F4-231B-440B-AE45-5274787E4AC1}" dt="2023-03-10T03:59:42.873" v="2259" actId="14100"/>
          <ac:spMkLst>
            <pc:docMk/>
            <pc:sldMk cId="0" sldId="266"/>
            <ac:spMk id="556" creationId="{00000000-0000-0000-0000-000000000000}"/>
          </ac:spMkLst>
        </pc:spChg>
        <pc:spChg chg="mod">
          <ac:chgData name="Austin J Perea" userId="5a47ce3c-3283-4376-912e-b82dc570013a" providerId="ADAL" clId="{8CFFF5F4-231B-440B-AE45-5274787E4AC1}" dt="2023-03-10T03:54:20.924" v="2046" actId="20577"/>
          <ac:spMkLst>
            <pc:docMk/>
            <pc:sldMk cId="0" sldId="266"/>
            <ac:spMk id="557" creationId="{00000000-0000-0000-0000-000000000000}"/>
          </ac:spMkLst>
        </pc:spChg>
        <pc:spChg chg="mod">
          <ac:chgData name="Austin J Perea" userId="5a47ce3c-3283-4376-912e-b82dc570013a" providerId="ADAL" clId="{8CFFF5F4-231B-440B-AE45-5274787E4AC1}" dt="2023-03-10T03:59:18.061" v="2254" actId="1076"/>
          <ac:spMkLst>
            <pc:docMk/>
            <pc:sldMk cId="0" sldId="266"/>
            <ac:spMk id="558" creationId="{00000000-0000-0000-0000-000000000000}"/>
          </ac:spMkLst>
        </pc:spChg>
        <pc:spChg chg="mod">
          <ac:chgData name="Austin J Perea" userId="5a47ce3c-3283-4376-912e-b82dc570013a" providerId="ADAL" clId="{8CFFF5F4-231B-440B-AE45-5274787E4AC1}" dt="2023-03-10T03:54:52.025" v="2122" actId="20577"/>
          <ac:spMkLst>
            <pc:docMk/>
            <pc:sldMk cId="0" sldId="266"/>
            <ac:spMk id="559" creationId="{00000000-0000-0000-0000-000000000000}"/>
          </ac:spMkLst>
        </pc:spChg>
        <pc:spChg chg="mod">
          <ac:chgData name="Austin J Perea" userId="5a47ce3c-3283-4376-912e-b82dc570013a" providerId="ADAL" clId="{8CFFF5F4-231B-440B-AE45-5274787E4AC1}" dt="2023-03-10T20:49:33.768" v="3145" actId="20577"/>
          <ac:spMkLst>
            <pc:docMk/>
            <pc:sldMk cId="0" sldId="266"/>
            <ac:spMk id="560" creationId="{00000000-0000-0000-0000-000000000000}"/>
          </ac:spMkLst>
        </pc:spChg>
        <pc:spChg chg="mod">
          <ac:chgData name="Austin J Perea" userId="5a47ce3c-3283-4376-912e-b82dc570013a" providerId="ADAL" clId="{8CFFF5F4-231B-440B-AE45-5274787E4AC1}" dt="2023-03-10T03:54:14.321" v="2034" actId="20577"/>
          <ac:spMkLst>
            <pc:docMk/>
            <pc:sldMk cId="0" sldId="266"/>
            <ac:spMk id="561" creationId="{00000000-0000-0000-0000-000000000000}"/>
          </ac:spMkLst>
        </pc:spChg>
        <pc:spChg chg="mod">
          <ac:chgData name="Austin J Perea" userId="5a47ce3c-3283-4376-912e-b82dc570013a" providerId="ADAL" clId="{8CFFF5F4-231B-440B-AE45-5274787E4AC1}" dt="2023-03-10T03:59:46.333" v="2260" actId="14100"/>
          <ac:spMkLst>
            <pc:docMk/>
            <pc:sldMk cId="0" sldId="266"/>
            <ac:spMk id="562" creationId="{00000000-0000-0000-0000-000000000000}"/>
          </ac:spMkLst>
        </pc:spChg>
        <pc:spChg chg="mod">
          <ac:chgData name="Austin J Perea" userId="5a47ce3c-3283-4376-912e-b82dc570013a" providerId="ADAL" clId="{8CFFF5F4-231B-440B-AE45-5274787E4AC1}" dt="2023-03-10T03:58:06.530" v="2166" actId="20577"/>
          <ac:spMkLst>
            <pc:docMk/>
            <pc:sldMk cId="0" sldId="266"/>
            <ac:spMk id="563" creationId="{00000000-0000-0000-0000-000000000000}"/>
          </ac:spMkLst>
        </pc:spChg>
        <pc:spChg chg="mod">
          <ac:chgData name="Austin J Perea" userId="5a47ce3c-3283-4376-912e-b82dc570013a" providerId="ADAL" clId="{8CFFF5F4-231B-440B-AE45-5274787E4AC1}" dt="2023-03-10T03:59:48.431" v="2261" actId="14100"/>
          <ac:spMkLst>
            <pc:docMk/>
            <pc:sldMk cId="0" sldId="266"/>
            <ac:spMk id="564" creationId="{00000000-0000-0000-0000-000000000000}"/>
          </ac:spMkLst>
        </pc:spChg>
        <pc:spChg chg="mod">
          <ac:chgData name="Austin J Perea" userId="5a47ce3c-3283-4376-912e-b82dc570013a" providerId="ADAL" clId="{8CFFF5F4-231B-440B-AE45-5274787E4AC1}" dt="2023-03-10T03:53:12.686" v="1998" actId="20577"/>
          <ac:spMkLst>
            <pc:docMk/>
            <pc:sldMk cId="0" sldId="266"/>
            <ac:spMk id="565" creationId="{00000000-0000-0000-0000-000000000000}"/>
          </ac:spMkLst>
        </pc:spChg>
        <pc:grpChg chg="add del mod">
          <ac:chgData name="Austin J Perea" userId="5a47ce3c-3283-4376-912e-b82dc570013a" providerId="ADAL" clId="{8CFFF5F4-231B-440B-AE45-5274787E4AC1}" dt="2023-03-10T03:53:05.922" v="1981"/>
          <ac:grpSpMkLst>
            <pc:docMk/>
            <pc:sldMk cId="0" sldId="266"/>
            <ac:grpSpMk id="2" creationId="{C873DB7A-122C-6795-D47B-D8AE8E3E7035}"/>
          </ac:grpSpMkLst>
        </pc:grpChg>
        <pc:grpChg chg="mod">
          <ac:chgData name="Austin J Perea" userId="5a47ce3c-3283-4376-912e-b82dc570013a" providerId="ADAL" clId="{8CFFF5F4-231B-440B-AE45-5274787E4AC1}" dt="2023-03-10T03:53:04.743" v="1980"/>
          <ac:grpSpMkLst>
            <pc:docMk/>
            <pc:sldMk cId="0" sldId="266"/>
            <ac:grpSpMk id="4" creationId="{EE3A85A0-F087-BFED-9084-1E89EB181A53}"/>
          </ac:grpSpMkLst>
        </pc:grpChg>
      </pc:sldChg>
      <pc:sldChg chg="del modNotes">
        <pc:chgData name="Austin J Perea" userId="5a47ce3c-3283-4376-912e-b82dc570013a" providerId="ADAL" clId="{8CFFF5F4-231B-440B-AE45-5274787E4AC1}" dt="2023-03-10T04:32:34.945" v="2973" actId="47"/>
        <pc:sldMkLst>
          <pc:docMk/>
          <pc:sldMk cId="0" sldId="267"/>
        </pc:sldMkLst>
      </pc:sldChg>
      <pc:sldChg chg="del modNotes">
        <pc:chgData name="Austin J Perea" userId="5a47ce3c-3283-4376-912e-b82dc570013a" providerId="ADAL" clId="{8CFFF5F4-231B-440B-AE45-5274787E4AC1}" dt="2023-03-10T04:32:35.704" v="2974" actId="47"/>
        <pc:sldMkLst>
          <pc:docMk/>
          <pc:sldMk cId="0" sldId="268"/>
        </pc:sldMkLst>
      </pc:sldChg>
      <pc:sldChg chg="del modNotes">
        <pc:chgData name="Austin J Perea" userId="5a47ce3c-3283-4376-912e-b82dc570013a" providerId="ADAL" clId="{8CFFF5F4-231B-440B-AE45-5274787E4AC1}" dt="2023-03-10T04:32:36.461" v="2975" actId="47"/>
        <pc:sldMkLst>
          <pc:docMk/>
          <pc:sldMk cId="0" sldId="269"/>
        </pc:sldMkLst>
      </pc:sldChg>
      <pc:sldChg chg="del">
        <pc:chgData name="Austin J Perea" userId="5a47ce3c-3283-4376-912e-b82dc570013a" providerId="ADAL" clId="{8CFFF5F4-231B-440B-AE45-5274787E4AC1}" dt="2023-03-10T04:32:38.653" v="2976" actId="47"/>
        <pc:sldMkLst>
          <pc:docMk/>
          <pc:sldMk cId="0" sldId="270"/>
        </pc:sldMkLst>
      </pc:sldChg>
      <pc:sldChg chg="del modNotes">
        <pc:chgData name="Austin J Perea" userId="5a47ce3c-3283-4376-912e-b82dc570013a" providerId="ADAL" clId="{8CFFF5F4-231B-440B-AE45-5274787E4AC1}" dt="2023-03-10T04:32:40.349" v="2977" actId="47"/>
        <pc:sldMkLst>
          <pc:docMk/>
          <pc:sldMk cId="0" sldId="271"/>
        </pc:sldMkLst>
      </pc:sldChg>
      <pc:sldChg chg="del modNotes">
        <pc:chgData name="Austin J Perea" userId="5a47ce3c-3283-4376-912e-b82dc570013a" providerId="ADAL" clId="{8CFFF5F4-231B-440B-AE45-5274787E4AC1}" dt="2023-03-10T04:32:41.122" v="2978" actId="47"/>
        <pc:sldMkLst>
          <pc:docMk/>
          <pc:sldMk cId="0" sldId="272"/>
        </pc:sldMkLst>
      </pc:sldChg>
      <pc:sldChg chg="del modNotes">
        <pc:chgData name="Austin J Perea" userId="5a47ce3c-3283-4376-912e-b82dc570013a" providerId="ADAL" clId="{8CFFF5F4-231B-440B-AE45-5274787E4AC1}" dt="2023-03-10T04:32:42.117" v="2979" actId="47"/>
        <pc:sldMkLst>
          <pc:docMk/>
          <pc:sldMk cId="0" sldId="273"/>
        </pc:sldMkLst>
      </pc:sldChg>
      <pc:sldChg chg="del modNotes">
        <pc:chgData name="Austin J Perea" userId="5a47ce3c-3283-4376-912e-b82dc570013a" providerId="ADAL" clId="{8CFFF5F4-231B-440B-AE45-5274787E4AC1}" dt="2023-03-10T04:32:42.905" v="2980" actId="47"/>
        <pc:sldMkLst>
          <pc:docMk/>
          <pc:sldMk cId="0" sldId="274"/>
        </pc:sldMkLst>
      </pc:sldChg>
      <pc:sldChg chg="del modNotes">
        <pc:chgData name="Austin J Perea" userId="5a47ce3c-3283-4376-912e-b82dc570013a" providerId="ADAL" clId="{8CFFF5F4-231B-440B-AE45-5274787E4AC1}" dt="2023-03-10T04:32:45.317" v="2981" actId="47"/>
        <pc:sldMkLst>
          <pc:docMk/>
          <pc:sldMk cId="0" sldId="275"/>
        </pc:sldMkLst>
      </pc:sldChg>
      <pc:sldChg chg="addSp delSp modSp mod ord">
        <pc:chgData name="Austin J Perea" userId="5a47ce3c-3283-4376-912e-b82dc570013a" providerId="ADAL" clId="{8CFFF5F4-231B-440B-AE45-5274787E4AC1}" dt="2023-03-10T04:30:09.140" v="2966"/>
        <pc:sldMkLst>
          <pc:docMk/>
          <pc:sldMk cId="0" sldId="276"/>
        </pc:sldMkLst>
        <pc:spChg chg="mod">
          <ac:chgData name="Austin J Perea" userId="5a47ce3c-3283-4376-912e-b82dc570013a" providerId="ADAL" clId="{8CFFF5F4-231B-440B-AE45-5274787E4AC1}" dt="2023-03-10T02:19:52.784" v="265"/>
          <ac:spMkLst>
            <pc:docMk/>
            <pc:sldMk cId="0" sldId="276"/>
            <ac:spMk id="3" creationId="{683990E2-5DA7-F186-FB20-F0CE4DB68AAA}"/>
          </ac:spMkLst>
        </pc:spChg>
        <pc:spChg chg="mod">
          <ac:chgData name="Austin J Perea" userId="5a47ce3c-3283-4376-912e-b82dc570013a" providerId="ADAL" clId="{8CFFF5F4-231B-440B-AE45-5274787E4AC1}" dt="2023-03-10T02:19:52.784" v="265"/>
          <ac:spMkLst>
            <pc:docMk/>
            <pc:sldMk cId="0" sldId="276"/>
            <ac:spMk id="4" creationId="{10704CCE-8D6E-4890-4E58-8B8BA34EDE79}"/>
          </ac:spMkLst>
        </pc:spChg>
        <pc:spChg chg="mod">
          <ac:chgData name="Austin J Perea" userId="5a47ce3c-3283-4376-912e-b82dc570013a" providerId="ADAL" clId="{8CFFF5F4-231B-440B-AE45-5274787E4AC1}" dt="2023-03-10T02:19:52.784" v="265"/>
          <ac:spMkLst>
            <pc:docMk/>
            <pc:sldMk cId="0" sldId="276"/>
            <ac:spMk id="5" creationId="{0ED026DF-A8D2-E65B-91A7-3F7C67C1E160}"/>
          </ac:spMkLst>
        </pc:spChg>
        <pc:spChg chg="mod">
          <ac:chgData name="Austin J Perea" userId="5a47ce3c-3283-4376-912e-b82dc570013a" providerId="ADAL" clId="{8CFFF5F4-231B-440B-AE45-5274787E4AC1}" dt="2023-03-10T02:19:52.784" v="265"/>
          <ac:spMkLst>
            <pc:docMk/>
            <pc:sldMk cId="0" sldId="276"/>
            <ac:spMk id="6" creationId="{E0C1ECE8-79EB-AFAD-4920-568AC69D901E}"/>
          </ac:spMkLst>
        </pc:spChg>
        <pc:spChg chg="mod">
          <ac:chgData name="Austin J Perea" userId="5a47ce3c-3283-4376-912e-b82dc570013a" providerId="ADAL" clId="{8CFFF5F4-231B-440B-AE45-5274787E4AC1}" dt="2023-03-10T02:19:52.784" v="265"/>
          <ac:spMkLst>
            <pc:docMk/>
            <pc:sldMk cId="0" sldId="276"/>
            <ac:spMk id="8" creationId="{77DFC849-B8A5-E5D4-962D-60273D62AA33}"/>
          </ac:spMkLst>
        </pc:spChg>
        <pc:spChg chg="mod">
          <ac:chgData name="Austin J Perea" userId="5a47ce3c-3283-4376-912e-b82dc570013a" providerId="ADAL" clId="{8CFFF5F4-231B-440B-AE45-5274787E4AC1}" dt="2023-03-10T02:19:52.784" v="265"/>
          <ac:spMkLst>
            <pc:docMk/>
            <pc:sldMk cId="0" sldId="276"/>
            <ac:spMk id="9" creationId="{85FDC87F-2F1B-5F55-919F-F5D953B13826}"/>
          </ac:spMkLst>
        </pc:spChg>
        <pc:spChg chg="mod">
          <ac:chgData name="Austin J Perea" userId="5a47ce3c-3283-4376-912e-b82dc570013a" providerId="ADAL" clId="{8CFFF5F4-231B-440B-AE45-5274787E4AC1}" dt="2023-03-10T02:19:52.784" v="265"/>
          <ac:spMkLst>
            <pc:docMk/>
            <pc:sldMk cId="0" sldId="276"/>
            <ac:spMk id="10" creationId="{C481A143-8B69-48D1-B5E4-C95AB298FB75}"/>
          </ac:spMkLst>
        </pc:spChg>
        <pc:spChg chg="mod">
          <ac:chgData name="Austin J Perea" userId="5a47ce3c-3283-4376-912e-b82dc570013a" providerId="ADAL" clId="{8CFFF5F4-231B-440B-AE45-5274787E4AC1}" dt="2023-03-10T02:19:52.784" v="265"/>
          <ac:spMkLst>
            <pc:docMk/>
            <pc:sldMk cId="0" sldId="276"/>
            <ac:spMk id="11" creationId="{6AE47E63-A258-4357-BF5B-8199CDEA433E}"/>
          </ac:spMkLst>
        </pc:spChg>
        <pc:spChg chg="mod">
          <ac:chgData name="Austin J Perea" userId="5a47ce3c-3283-4376-912e-b82dc570013a" providerId="ADAL" clId="{8CFFF5F4-231B-440B-AE45-5274787E4AC1}" dt="2023-03-10T02:19:52.784" v="265"/>
          <ac:spMkLst>
            <pc:docMk/>
            <pc:sldMk cId="0" sldId="276"/>
            <ac:spMk id="12" creationId="{391C01EE-A992-4A1D-614C-F598A40DA906}"/>
          </ac:spMkLst>
        </pc:spChg>
        <pc:spChg chg="mod">
          <ac:chgData name="Austin J Perea" userId="5a47ce3c-3283-4376-912e-b82dc570013a" providerId="ADAL" clId="{8CFFF5F4-231B-440B-AE45-5274787E4AC1}" dt="2023-03-10T02:19:52.784" v="265"/>
          <ac:spMkLst>
            <pc:docMk/>
            <pc:sldMk cId="0" sldId="276"/>
            <ac:spMk id="13" creationId="{05C3407B-E8D7-50E4-BA6A-84372F5932A4}"/>
          </ac:spMkLst>
        </pc:spChg>
        <pc:spChg chg="mod">
          <ac:chgData name="Austin J Perea" userId="5a47ce3c-3283-4376-912e-b82dc570013a" providerId="ADAL" clId="{8CFFF5F4-231B-440B-AE45-5274787E4AC1}" dt="2023-03-10T02:19:52.784" v="265"/>
          <ac:spMkLst>
            <pc:docMk/>
            <pc:sldMk cId="0" sldId="276"/>
            <ac:spMk id="14" creationId="{6028A817-CECA-4427-128A-23C162AE20F2}"/>
          </ac:spMkLst>
        </pc:spChg>
        <pc:spChg chg="mod">
          <ac:chgData name="Austin J Perea" userId="5a47ce3c-3283-4376-912e-b82dc570013a" providerId="ADAL" clId="{8CFFF5F4-231B-440B-AE45-5274787E4AC1}" dt="2023-03-10T02:19:52.784" v="265"/>
          <ac:spMkLst>
            <pc:docMk/>
            <pc:sldMk cId="0" sldId="276"/>
            <ac:spMk id="15" creationId="{5FA3B51B-8EAE-4253-DB01-8917C09AAF2A}"/>
          </ac:spMkLst>
        </pc:spChg>
        <pc:spChg chg="mod">
          <ac:chgData name="Austin J Perea" userId="5a47ce3c-3283-4376-912e-b82dc570013a" providerId="ADAL" clId="{8CFFF5F4-231B-440B-AE45-5274787E4AC1}" dt="2023-03-10T02:19:52.784" v="265"/>
          <ac:spMkLst>
            <pc:docMk/>
            <pc:sldMk cId="0" sldId="276"/>
            <ac:spMk id="16" creationId="{954A125E-FC88-370E-E556-8AC25ABFBD1C}"/>
          </ac:spMkLst>
        </pc:spChg>
        <pc:spChg chg="mod">
          <ac:chgData name="Austin J Perea" userId="5a47ce3c-3283-4376-912e-b82dc570013a" providerId="ADAL" clId="{8CFFF5F4-231B-440B-AE45-5274787E4AC1}" dt="2023-03-10T02:19:52.784" v="265"/>
          <ac:spMkLst>
            <pc:docMk/>
            <pc:sldMk cId="0" sldId="276"/>
            <ac:spMk id="17" creationId="{658685A9-D7D1-42D6-7155-F407197F0BE2}"/>
          </ac:spMkLst>
        </pc:spChg>
        <pc:spChg chg="mod">
          <ac:chgData name="Austin J Perea" userId="5a47ce3c-3283-4376-912e-b82dc570013a" providerId="ADAL" clId="{8CFFF5F4-231B-440B-AE45-5274787E4AC1}" dt="2023-03-10T02:19:52.784" v="265"/>
          <ac:spMkLst>
            <pc:docMk/>
            <pc:sldMk cId="0" sldId="276"/>
            <ac:spMk id="18" creationId="{9F1AE2E0-5076-816F-D3AE-10D1C400A55E}"/>
          </ac:spMkLst>
        </pc:spChg>
        <pc:spChg chg="mod">
          <ac:chgData name="Austin J Perea" userId="5a47ce3c-3283-4376-912e-b82dc570013a" providerId="ADAL" clId="{8CFFF5F4-231B-440B-AE45-5274787E4AC1}" dt="2023-03-10T02:19:52.784" v="265"/>
          <ac:spMkLst>
            <pc:docMk/>
            <pc:sldMk cId="0" sldId="276"/>
            <ac:spMk id="19" creationId="{2D587390-B9CE-7443-9B19-39C652D76AE1}"/>
          </ac:spMkLst>
        </pc:spChg>
        <pc:spChg chg="mod">
          <ac:chgData name="Austin J Perea" userId="5a47ce3c-3283-4376-912e-b82dc570013a" providerId="ADAL" clId="{8CFFF5F4-231B-440B-AE45-5274787E4AC1}" dt="2023-03-10T02:19:52.784" v="265"/>
          <ac:spMkLst>
            <pc:docMk/>
            <pc:sldMk cId="0" sldId="276"/>
            <ac:spMk id="20" creationId="{1971ABEB-3A88-7C13-26CD-45A4A43AA891}"/>
          </ac:spMkLst>
        </pc:spChg>
        <pc:spChg chg="mod">
          <ac:chgData name="Austin J Perea" userId="5a47ce3c-3283-4376-912e-b82dc570013a" providerId="ADAL" clId="{8CFFF5F4-231B-440B-AE45-5274787E4AC1}" dt="2023-03-10T02:19:52.784" v="265"/>
          <ac:spMkLst>
            <pc:docMk/>
            <pc:sldMk cId="0" sldId="276"/>
            <ac:spMk id="21" creationId="{34DB3DEF-8ECC-87E7-C62D-08C22A861C10}"/>
          </ac:spMkLst>
        </pc:spChg>
        <pc:spChg chg="mod">
          <ac:chgData name="Austin J Perea" userId="5a47ce3c-3283-4376-912e-b82dc570013a" providerId="ADAL" clId="{8CFFF5F4-231B-440B-AE45-5274787E4AC1}" dt="2023-03-10T02:19:52.784" v="265"/>
          <ac:spMkLst>
            <pc:docMk/>
            <pc:sldMk cId="0" sldId="276"/>
            <ac:spMk id="22" creationId="{3CC90803-A68C-1D15-A88D-C6AADAF395AD}"/>
          </ac:spMkLst>
        </pc:spChg>
        <pc:spChg chg="mod">
          <ac:chgData name="Austin J Perea" userId="5a47ce3c-3283-4376-912e-b82dc570013a" providerId="ADAL" clId="{8CFFF5F4-231B-440B-AE45-5274787E4AC1}" dt="2023-03-10T02:19:52.784" v="265"/>
          <ac:spMkLst>
            <pc:docMk/>
            <pc:sldMk cId="0" sldId="276"/>
            <ac:spMk id="23" creationId="{A498CA34-94F7-E9F6-F5D6-98FAE0C05327}"/>
          </ac:spMkLst>
        </pc:spChg>
        <pc:spChg chg="mod">
          <ac:chgData name="Austin J Perea" userId="5a47ce3c-3283-4376-912e-b82dc570013a" providerId="ADAL" clId="{8CFFF5F4-231B-440B-AE45-5274787E4AC1}" dt="2023-03-10T02:19:52.784" v="265"/>
          <ac:spMkLst>
            <pc:docMk/>
            <pc:sldMk cId="0" sldId="276"/>
            <ac:spMk id="24" creationId="{2C7F5A88-032D-A2F1-3D28-BD14207854FB}"/>
          </ac:spMkLst>
        </pc:spChg>
        <pc:spChg chg="mod">
          <ac:chgData name="Austin J Perea" userId="5a47ce3c-3283-4376-912e-b82dc570013a" providerId="ADAL" clId="{8CFFF5F4-231B-440B-AE45-5274787E4AC1}" dt="2023-03-10T02:19:52.784" v="265"/>
          <ac:spMkLst>
            <pc:docMk/>
            <pc:sldMk cId="0" sldId="276"/>
            <ac:spMk id="25" creationId="{8FAD5702-4D8D-3161-F8DE-990CECA809B1}"/>
          </ac:spMkLst>
        </pc:spChg>
        <pc:spChg chg="mod">
          <ac:chgData name="Austin J Perea" userId="5a47ce3c-3283-4376-912e-b82dc570013a" providerId="ADAL" clId="{8CFFF5F4-231B-440B-AE45-5274787E4AC1}" dt="2023-03-10T02:19:52.784" v="265"/>
          <ac:spMkLst>
            <pc:docMk/>
            <pc:sldMk cId="0" sldId="276"/>
            <ac:spMk id="26" creationId="{02BBFA74-000B-200C-0678-25C3A4C2FFF6}"/>
          </ac:spMkLst>
        </pc:spChg>
        <pc:spChg chg="mod">
          <ac:chgData name="Austin J Perea" userId="5a47ce3c-3283-4376-912e-b82dc570013a" providerId="ADAL" clId="{8CFFF5F4-231B-440B-AE45-5274787E4AC1}" dt="2023-03-10T02:19:52.784" v="265"/>
          <ac:spMkLst>
            <pc:docMk/>
            <pc:sldMk cId="0" sldId="276"/>
            <ac:spMk id="27" creationId="{2F21803B-B59C-723C-9D0D-685D1D01BB37}"/>
          </ac:spMkLst>
        </pc:spChg>
        <pc:spChg chg="mod">
          <ac:chgData name="Austin J Perea" userId="5a47ce3c-3283-4376-912e-b82dc570013a" providerId="ADAL" clId="{8CFFF5F4-231B-440B-AE45-5274787E4AC1}" dt="2023-03-10T02:19:52.784" v="265"/>
          <ac:spMkLst>
            <pc:docMk/>
            <pc:sldMk cId="0" sldId="276"/>
            <ac:spMk id="28" creationId="{D6245E5E-35C2-7B22-E36A-553D62E25544}"/>
          </ac:spMkLst>
        </pc:spChg>
        <pc:spChg chg="mod">
          <ac:chgData name="Austin J Perea" userId="5a47ce3c-3283-4376-912e-b82dc570013a" providerId="ADAL" clId="{8CFFF5F4-231B-440B-AE45-5274787E4AC1}" dt="2023-03-10T02:19:52.784" v="265"/>
          <ac:spMkLst>
            <pc:docMk/>
            <pc:sldMk cId="0" sldId="276"/>
            <ac:spMk id="29" creationId="{C7B41A05-BE19-D53C-F02E-2F02FABAC0E4}"/>
          </ac:spMkLst>
        </pc:spChg>
        <pc:spChg chg="mod">
          <ac:chgData name="Austin J Perea" userId="5a47ce3c-3283-4376-912e-b82dc570013a" providerId="ADAL" clId="{8CFFF5F4-231B-440B-AE45-5274787E4AC1}" dt="2023-03-10T02:19:52.784" v="265"/>
          <ac:spMkLst>
            <pc:docMk/>
            <pc:sldMk cId="0" sldId="276"/>
            <ac:spMk id="30" creationId="{C6764A32-340F-73AB-0BC1-F461EDC828B2}"/>
          </ac:spMkLst>
        </pc:spChg>
        <pc:spChg chg="mod">
          <ac:chgData name="Austin J Perea" userId="5a47ce3c-3283-4376-912e-b82dc570013a" providerId="ADAL" clId="{8CFFF5F4-231B-440B-AE45-5274787E4AC1}" dt="2023-03-10T02:19:52.784" v="265"/>
          <ac:spMkLst>
            <pc:docMk/>
            <pc:sldMk cId="0" sldId="276"/>
            <ac:spMk id="31" creationId="{8D19BB88-003D-54D6-0CC6-39FEE61B5D79}"/>
          </ac:spMkLst>
        </pc:spChg>
        <pc:spChg chg="mod">
          <ac:chgData name="Austin J Perea" userId="5a47ce3c-3283-4376-912e-b82dc570013a" providerId="ADAL" clId="{8CFFF5F4-231B-440B-AE45-5274787E4AC1}" dt="2023-03-10T02:19:52.784" v="265"/>
          <ac:spMkLst>
            <pc:docMk/>
            <pc:sldMk cId="0" sldId="276"/>
            <ac:spMk id="32" creationId="{A05DF797-43AC-C050-C190-0F42AEC7B01F}"/>
          </ac:spMkLst>
        </pc:spChg>
        <pc:spChg chg="mod">
          <ac:chgData name="Austin J Perea" userId="5a47ce3c-3283-4376-912e-b82dc570013a" providerId="ADAL" clId="{8CFFF5F4-231B-440B-AE45-5274787E4AC1}" dt="2023-03-10T02:19:52.784" v="265"/>
          <ac:spMkLst>
            <pc:docMk/>
            <pc:sldMk cId="0" sldId="276"/>
            <ac:spMk id="33" creationId="{38537784-3672-BAC7-96B5-8D71CDD4AEF7}"/>
          </ac:spMkLst>
        </pc:spChg>
        <pc:spChg chg="mod">
          <ac:chgData name="Austin J Perea" userId="5a47ce3c-3283-4376-912e-b82dc570013a" providerId="ADAL" clId="{8CFFF5F4-231B-440B-AE45-5274787E4AC1}" dt="2023-03-10T02:19:52.784" v="265"/>
          <ac:spMkLst>
            <pc:docMk/>
            <pc:sldMk cId="0" sldId="276"/>
            <ac:spMk id="34" creationId="{F31FB3FD-8A0A-9BFE-347C-F7A1C0771875}"/>
          </ac:spMkLst>
        </pc:spChg>
        <pc:spChg chg="mod">
          <ac:chgData name="Austin J Perea" userId="5a47ce3c-3283-4376-912e-b82dc570013a" providerId="ADAL" clId="{8CFFF5F4-231B-440B-AE45-5274787E4AC1}" dt="2023-03-10T02:19:52.784" v="265"/>
          <ac:spMkLst>
            <pc:docMk/>
            <pc:sldMk cId="0" sldId="276"/>
            <ac:spMk id="35" creationId="{CA73E644-6DA7-18C2-F597-1E63BE32B61B}"/>
          </ac:spMkLst>
        </pc:spChg>
        <pc:spChg chg="mod">
          <ac:chgData name="Austin J Perea" userId="5a47ce3c-3283-4376-912e-b82dc570013a" providerId="ADAL" clId="{8CFFF5F4-231B-440B-AE45-5274787E4AC1}" dt="2023-03-10T02:19:52.784" v="265"/>
          <ac:spMkLst>
            <pc:docMk/>
            <pc:sldMk cId="0" sldId="276"/>
            <ac:spMk id="36" creationId="{42B97BF9-EDBB-25AC-0193-56005D68D630}"/>
          </ac:spMkLst>
        </pc:spChg>
        <pc:spChg chg="mod">
          <ac:chgData name="Austin J Perea" userId="5a47ce3c-3283-4376-912e-b82dc570013a" providerId="ADAL" clId="{8CFFF5F4-231B-440B-AE45-5274787E4AC1}" dt="2023-03-10T02:19:52.784" v="265"/>
          <ac:spMkLst>
            <pc:docMk/>
            <pc:sldMk cId="0" sldId="276"/>
            <ac:spMk id="37" creationId="{E5747F2B-1187-7D37-EF41-92A7D92F3573}"/>
          </ac:spMkLst>
        </pc:spChg>
        <pc:spChg chg="mod">
          <ac:chgData name="Austin J Perea" userId="5a47ce3c-3283-4376-912e-b82dc570013a" providerId="ADAL" clId="{8CFFF5F4-231B-440B-AE45-5274787E4AC1}" dt="2023-03-10T02:19:52.784" v="265"/>
          <ac:spMkLst>
            <pc:docMk/>
            <pc:sldMk cId="0" sldId="276"/>
            <ac:spMk id="38" creationId="{1524ECE6-6B5F-8222-770D-72D8752E0B7A}"/>
          </ac:spMkLst>
        </pc:spChg>
        <pc:spChg chg="mod">
          <ac:chgData name="Austin J Perea" userId="5a47ce3c-3283-4376-912e-b82dc570013a" providerId="ADAL" clId="{8CFFF5F4-231B-440B-AE45-5274787E4AC1}" dt="2023-03-10T02:19:52.784" v="265"/>
          <ac:spMkLst>
            <pc:docMk/>
            <pc:sldMk cId="0" sldId="276"/>
            <ac:spMk id="39" creationId="{C7F1EC0C-1B22-6BB5-21F7-25D09B73F5A9}"/>
          </ac:spMkLst>
        </pc:spChg>
        <pc:spChg chg="mod">
          <ac:chgData name="Austin J Perea" userId="5a47ce3c-3283-4376-912e-b82dc570013a" providerId="ADAL" clId="{8CFFF5F4-231B-440B-AE45-5274787E4AC1}" dt="2023-03-10T02:19:52.784" v="265"/>
          <ac:spMkLst>
            <pc:docMk/>
            <pc:sldMk cId="0" sldId="276"/>
            <ac:spMk id="40" creationId="{D00F2040-1278-3FD5-95DE-9DF138594653}"/>
          </ac:spMkLst>
        </pc:spChg>
        <pc:spChg chg="mod">
          <ac:chgData name="Austin J Perea" userId="5a47ce3c-3283-4376-912e-b82dc570013a" providerId="ADAL" clId="{8CFFF5F4-231B-440B-AE45-5274787E4AC1}" dt="2023-03-10T02:19:52.784" v="265"/>
          <ac:spMkLst>
            <pc:docMk/>
            <pc:sldMk cId="0" sldId="276"/>
            <ac:spMk id="41" creationId="{AB87D8AE-AE3B-5334-6ADB-210B9008C2D8}"/>
          </ac:spMkLst>
        </pc:spChg>
        <pc:spChg chg="mod">
          <ac:chgData name="Austin J Perea" userId="5a47ce3c-3283-4376-912e-b82dc570013a" providerId="ADAL" clId="{8CFFF5F4-231B-440B-AE45-5274787E4AC1}" dt="2023-03-10T02:19:52.784" v="265"/>
          <ac:spMkLst>
            <pc:docMk/>
            <pc:sldMk cId="0" sldId="276"/>
            <ac:spMk id="42" creationId="{E2D80ECB-785B-D499-56B4-AF6EC30CB933}"/>
          </ac:spMkLst>
        </pc:spChg>
        <pc:spChg chg="mod">
          <ac:chgData name="Austin J Perea" userId="5a47ce3c-3283-4376-912e-b82dc570013a" providerId="ADAL" clId="{8CFFF5F4-231B-440B-AE45-5274787E4AC1}" dt="2023-03-10T02:19:52.784" v="265"/>
          <ac:spMkLst>
            <pc:docMk/>
            <pc:sldMk cId="0" sldId="276"/>
            <ac:spMk id="43" creationId="{566A3086-4B78-25A9-06C9-C8B84674EDF4}"/>
          </ac:spMkLst>
        </pc:spChg>
        <pc:spChg chg="mod">
          <ac:chgData name="Austin J Perea" userId="5a47ce3c-3283-4376-912e-b82dc570013a" providerId="ADAL" clId="{8CFFF5F4-231B-440B-AE45-5274787E4AC1}" dt="2023-03-10T02:19:52.784" v="265"/>
          <ac:spMkLst>
            <pc:docMk/>
            <pc:sldMk cId="0" sldId="276"/>
            <ac:spMk id="44" creationId="{68883EF2-05C0-6D83-DF28-EC8322C3EE38}"/>
          </ac:spMkLst>
        </pc:spChg>
        <pc:spChg chg="mod">
          <ac:chgData name="Austin J Perea" userId="5a47ce3c-3283-4376-912e-b82dc570013a" providerId="ADAL" clId="{8CFFF5F4-231B-440B-AE45-5274787E4AC1}" dt="2023-03-10T02:19:52.784" v="265"/>
          <ac:spMkLst>
            <pc:docMk/>
            <pc:sldMk cId="0" sldId="276"/>
            <ac:spMk id="45" creationId="{B837FA1E-EFE5-BFEA-6827-ED4DCB61654D}"/>
          </ac:spMkLst>
        </pc:spChg>
        <pc:spChg chg="mod">
          <ac:chgData name="Austin J Perea" userId="5a47ce3c-3283-4376-912e-b82dc570013a" providerId="ADAL" clId="{8CFFF5F4-231B-440B-AE45-5274787E4AC1}" dt="2023-03-10T02:19:52.784" v="265"/>
          <ac:spMkLst>
            <pc:docMk/>
            <pc:sldMk cId="0" sldId="276"/>
            <ac:spMk id="46" creationId="{094553C2-827B-4C0E-D9F7-B1ACFD6E848F}"/>
          </ac:spMkLst>
        </pc:spChg>
        <pc:spChg chg="mod">
          <ac:chgData name="Austin J Perea" userId="5a47ce3c-3283-4376-912e-b82dc570013a" providerId="ADAL" clId="{8CFFF5F4-231B-440B-AE45-5274787E4AC1}" dt="2023-03-10T02:19:52.784" v="265"/>
          <ac:spMkLst>
            <pc:docMk/>
            <pc:sldMk cId="0" sldId="276"/>
            <ac:spMk id="47" creationId="{5D242742-271D-3AAE-511B-CC3CDED2591F}"/>
          </ac:spMkLst>
        </pc:spChg>
        <pc:spChg chg="mod">
          <ac:chgData name="Austin J Perea" userId="5a47ce3c-3283-4376-912e-b82dc570013a" providerId="ADAL" clId="{8CFFF5F4-231B-440B-AE45-5274787E4AC1}" dt="2023-03-10T02:19:52.784" v="265"/>
          <ac:spMkLst>
            <pc:docMk/>
            <pc:sldMk cId="0" sldId="276"/>
            <ac:spMk id="48" creationId="{31BE66CC-8AAF-D4C5-6D55-D01B24D2C743}"/>
          </ac:spMkLst>
        </pc:spChg>
        <pc:spChg chg="mod">
          <ac:chgData name="Austin J Perea" userId="5a47ce3c-3283-4376-912e-b82dc570013a" providerId="ADAL" clId="{8CFFF5F4-231B-440B-AE45-5274787E4AC1}" dt="2023-03-10T02:19:52.784" v="265"/>
          <ac:spMkLst>
            <pc:docMk/>
            <pc:sldMk cId="0" sldId="276"/>
            <ac:spMk id="49" creationId="{E73D548F-CFDF-5A27-FA4D-6805AB945753}"/>
          </ac:spMkLst>
        </pc:spChg>
        <pc:spChg chg="mod">
          <ac:chgData name="Austin J Perea" userId="5a47ce3c-3283-4376-912e-b82dc570013a" providerId="ADAL" clId="{8CFFF5F4-231B-440B-AE45-5274787E4AC1}" dt="2023-03-10T02:18:31.219" v="257" actId="20577"/>
          <ac:spMkLst>
            <pc:docMk/>
            <pc:sldMk cId="0" sldId="276"/>
            <ac:spMk id="786" creationId="{00000000-0000-0000-0000-000000000000}"/>
          </ac:spMkLst>
        </pc:spChg>
        <pc:spChg chg="del mod">
          <ac:chgData name="Austin J Perea" userId="5a47ce3c-3283-4376-912e-b82dc570013a" providerId="ADAL" clId="{8CFFF5F4-231B-440B-AE45-5274787E4AC1}" dt="2023-03-10T02:18:35.697" v="260" actId="478"/>
          <ac:spMkLst>
            <pc:docMk/>
            <pc:sldMk cId="0" sldId="276"/>
            <ac:spMk id="787" creationId="{00000000-0000-0000-0000-000000000000}"/>
          </ac:spMkLst>
        </pc:spChg>
        <pc:grpChg chg="add mod">
          <ac:chgData name="Austin J Perea" userId="5a47ce3c-3283-4376-912e-b82dc570013a" providerId="ADAL" clId="{8CFFF5F4-231B-440B-AE45-5274787E4AC1}" dt="2023-03-10T02:20:45.969" v="279" actId="1076"/>
          <ac:grpSpMkLst>
            <pc:docMk/>
            <pc:sldMk cId="0" sldId="276"/>
            <ac:grpSpMk id="2" creationId="{317EBAEA-138E-EAF1-7713-AB382D1D1897}"/>
          </ac:grpSpMkLst>
        </pc:grpChg>
        <pc:grpChg chg="mod">
          <ac:chgData name="Austin J Perea" userId="5a47ce3c-3283-4376-912e-b82dc570013a" providerId="ADAL" clId="{8CFFF5F4-231B-440B-AE45-5274787E4AC1}" dt="2023-03-10T02:19:52.784" v="265"/>
          <ac:grpSpMkLst>
            <pc:docMk/>
            <pc:sldMk cId="0" sldId="276"/>
            <ac:grpSpMk id="7" creationId="{ADB01634-4DEE-1C9A-709C-061FA0AF957D}"/>
          </ac:grpSpMkLst>
        </pc:grpChg>
        <pc:grpChg chg="del">
          <ac:chgData name="Austin J Perea" userId="5a47ce3c-3283-4376-912e-b82dc570013a" providerId="ADAL" clId="{8CFFF5F4-231B-440B-AE45-5274787E4AC1}" dt="2023-03-10T02:18:48.871" v="261" actId="478"/>
          <ac:grpSpMkLst>
            <pc:docMk/>
            <pc:sldMk cId="0" sldId="276"/>
            <ac:grpSpMk id="788" creationId="{00000000-0000-0000-0000-000000000000}"/>
          </ac:grpSpMkLst>
        </pc:grpChg>
        <pc:grpChg chg="del">
          <ac:chgData name="Austin J Perea" userId="5a47ce3c-3283-4376-912e-b82dc570013a" providerId="ADAL" clId="{8CFFF5F4-231B-440B-AE45-5274787E4AC1}" dt="2023-03-10T02:18:50.234" v="264" actId="478"/>
          <ac:grpSpMkLst>
            <pc:docMk/>
            <pc:sldMk cId="0" sldId="276"/>
            <ac:grpSpMk id="791" creationId="{00000000-0000-0000-0000-000000000000}"/>
          </ac:grpSpMkLst>
        </pc:grpChg>
        <pc:grpChg chg="del">
          <ac:chgData name="Austin J Perea" userId="5a47ce3c-3283-4376-912e-b82dc570013a" providerId="ADAL" clId="{8CFFF5F4-231B-440B-AE45-5274787E4AC1}" dt="2023-03-10T02:18:49.414" v="262" actId="478"/>
          <ac:grpSpMkLst>
            <pc:docMk/>
            <pc:sldMk cId="0" sldId="276"/>
            <ac:grpSpMk id="796" creationId="{00000000-0000-0000-0000-000000000000}"/>
          </ac:grpSpMkLst>
        </pc:grpChg>
        <pc:grpChg chg="del">
          <ac:chgData name="Austin J Perea" userId="5a47ce3c-3283-4376-912e-b82dc570013a" providerId="ADAL" clId="{8CFFF5F4-231B-440B-AE45-5274787E4AC1}" dt="2023-03-10T02:18:49.882" v="263" actId="478"/>
          <ac:grpSpMkLst>
            <pc:docMk/>
            <pc:sldMk cId="0" sldId="276"/>
            <ac:grpSpMk id="799" creationId="{00000000-0000-0000-0000-000000000000}"/>
          </ac:grpSpMkLst>
        </pc:grpChg>
      </pc:sldChg>
      <pc:sldChg chg="del modNotes">
        <pc:chgData name="Austin J Perea" userId="5a47ce3c-3283-4376-912e-b82dc570013a" providerId="ADAL" clId="{8CFFF5F4-231B-440B-AE45-5274787E4AC1}" dt="2023-03-10T04:32:46.055" v="2982" actId="47"/>
        <pc:sldMkLst>
          <pc:docMk/>
          <pc:sldMk cId="0" sldId="277"/>
        </pc:sldMkLst>
      </pc:sldChg>
      <pc:sldChg chg="del modNotes">
        <pc:chgData name="Austin J Perea" userId="5a47ce3c-3283-4376-912e-b82dc570013a" providerId="ADAL" clId="{8CFFF5F4-231B-440B-AE45-5274787E4AC1}" dt="2023-03-10T04:32:46.877" v="2983" actId="47"/>
        <pc:sldMkLst>
          <pc:docMk/>
          <pc:sldMk cId="0" sldId="278"/>
        </pc:sldMkLst>
      </pc:sldChg>
      <pc:sldChg chg="del">
        <pc:chgData name="Austin J Perea" userId="5a47ce3c-3283-4376-912e-b82dc570013a" providerId="ADAL" clId="{8CFFF5F4-231B-440B-AE45-5274787E4AC1}" dt="2023-03-10T04:32:47.971" v="2984" actId="47"/>
        <pc:sldMkLst>
          <pc:docMk/>
          <pc:sldMk cId="0" sldId="279"/>
        </pc:sldMkLst>
      </pc:sldChg>
      <pc:sldChg chg="del">
        <pc:chgData name="Austin J Perea" userId="5a47ce3c-3283-4376-912e-b82dc570013a" providerId="ADAL" clId="{8CFFF5F4-231B-440B-AE45-5274787E4AC1}" dt="2023-03-10T04:32:48.914" v="2985" actId="47"/>
        <pc:sldMkLst>
          <pc:docMk/>
          <pc:sldMk cId="0" sldId="280"/>
        </pc:sldMkLst>
      </pc:sldChg>
      <pc:sldChg chg="del">
        <pc:chgData name="Austin J Perea" userId="5a47ce3c-3283-4376-912e-b82dc570013a" providerId="ADAL" clId="{8CFFF5F4-231B-440B-AE45-5274787E4AC1}" dt="2023-03-10T04:32:49.923" v="2986" actId="47"/>
        <pc:sldMkLst>
          <pc:docMk/>
          <pc:sldMk cId="0" sldId="281"/>
        </pc:sldMkLst>
      </pc:sldChg>
      <pc:sldChg chg="del">
        <pc:chgData name="Austin J Perea" userId="5a47ce3c-3283-4376-912e-b82dc570013a" providerId="ADAL" clId="{8CFFF5F4-231B-440B-AE45-5274787E4AC1}" dt="2023-03-10T04:32:50.655" v="2987" actId="47"/>
        <pc:sldMkLst>
          <pc:docMk/>
          <pc:sldMk cId="0" sldId="282"/>
        </pc:sldMkLst>
      </pc:sldChg>
      <pc:sldChg chg="del">
        <pc:chgData name="Austin J Perea" userId="5a47ce3c-3283-4376-912e-b82dc570013a" providerId="ADAL" clId="{8CFFF5F4-231B-440B-AE45-5274787E4AC1}" dt="2023-03-10T04:32:51.427" v="2988" actId="47"/>
        <pc:sldMkLst>
          <pc:docMk/>
          <pc:sldMk cId="0" sldId="283"/>
        </pc:sldMkLst>
      </pc:sldChg>
      <pc:sldChg chg="del">
        <pc:chgData name="Austin J Perea" userId="5a47ce3c-3283-4376-912e-b82dc570013a" providerId="ADAL" clId="{8CFFF5F4-231B-440B-AE45-5274787E4AC1}" dt="2023-03-10T04:32:52.091" v="2989" actId="47"/>
        <pc:sldMkLst>
          <pc:docMk/>
          <pc:sldMk cId="0" sldId="284"/>
        </pc:sldMkLst>
      </pc:sldChg>
      <pc:sldChg chg="del">
        <pc:chgData name="Austin J Perea" userId="5a47ce3c-3283-4376-912e-b82dc570013a" providerId="ADAL" clId="{8CFFF5F4-231B-440B-AE45-5274787E4AC1}" dt="2023-03-10T04:32:53.087" v="2990" actId="47"/>
        <pc:sldMkLst>
          <pc:docMk/>
          <pc:sldMk cId="0" sldId="285"/>
        </pc:sldMkLst>
      </pc:sldChg>
      <pc:sldChg chg="del">
        <pc:chgData name="Austin J Perea" userId="5a47ce3c-3283-4376-912e-b82dc570013a" providerId="ADAL" clId="{8CFFF5F4-231B-440B-AE45-5274787E4AC1}" dt="2023-03-10T04:32:53.720" v="2991" actId="47"/>
        <pc:sldMkLst>
          <pc:docMk/>
          <pc:sldMk cId="0" sldId="286"/>
        </pc:sldMkLst>
      </pc:sldChg>
      <pc:sldChg chg="del">
        <pc:chgData name="Austin J Perea" userId="5a47ce3c-3283-4376-912e-b82dc570013a" providerId="ADAL" clId="{8CFFF5F4-231B-440B-AE45-5274787E4AC1}" dt="2023-03-10T04:32:54.683" v="2992" actId="47"/>
        <pc:sldMkLst>
          <pc:docMk/>
          <pc:sldMk cId="0" sldId="287"/>
        </pc:sldMkLst>
      </pc:sldChg>
      <pc:sldChg chg="del">
        <pc:chgData name="Austin J Perea" userId="5a47ce3c-3283-4376-912e-b82dc570013a" providerId="ADAL" clId="{8CFFF5F4-231B-440B-AE45-5274787E4AC1}" dt="2023-03-10T04:32:55.406" v="2993" actId="47"/>
        <pc:sldMkLst>
          <pc:docMk/>
          <pc:sldMk cId="0" sldId="288"/>
        </pc:sldMkLst>
      </pc:sldChg>
      <pc:sldChg chg="del">
        <pc:chgData name="Austin J Perea" userId="5a47ce3c-3283-4376-912e-b82dc570013a" providerId="ADAL" clId="{8CFFF5F4-231B-440B-AE45-5274787E4AC1}" dt="2023-03-10T04:32:56.363" v="2994" actId="47"/>
        <pc:sldMkLst>
          <pc:docMk/>
          <pc:sldMk cId="0" sldId="289"/>
        </pc:sldMkLst>
      </pc:sldChg>
      <pc:sldChg chg="del">
        <pc:chgData name="Austin J Perea" userId="5a47ce3c-3283-4376-912e-b82dc570013a" providerId="ADAL" clId="{8CFFF5F4-231B-440B-AE45-5274787E4AC1}" dt="2023-03-10T04:32:57.350" v="2995" actId="47"/>
        <pc:sldMkLst>
          <pc:docMk/>
          <pc:sldMk cId="0" sldId="290"/>
        </pc:sldMkLst>
      </pc:sldChg>
      <pc:sldChg chg="del">
        <pc:chgData name="Austin J Perea" userId="5a47ce3c-3283-4376-912e-b82dc570013a" providerId="ADAL" clId="{8CFFF5F4-231B-440B-AE45-5274787E4AC1}" dt="2023-03-10T04:32:58.351" v="2996" actId="47"/>
        <pc:sldMkLst>
          <pc:docMk/>
          <pc:sldMk cId="0" sldId="291"/>
        </pc:sldMkLst>
      </pc:sldChg>
      <pc:sldChg chg="del">
        <pc:chgData name="Austin J Perea" userId="5a47ce3c-3283-4376-912e-b82dc570013a" providerId="ADAL" clId="{8CFFF5F4-231B-440B-AE45-5274787E4AC1}" dt="2023-03-10T04:32:59.118" v="2997" actId="47"/>
        <pc:sldMkLst>
          <pc:docMk/>
          <pc:sldMk cId="0" sldId="292"/>
        </pc:sldMkLst>
      </pc:sldChg>
      <pc:sldChg chg="del">
        <pc:chgData name="Austin J Perea" userId="5a47ce3c-3283-4376-912e-b82dc570013a" providerId="ADAL" clId="{8CFFF5F4-231B-440B-AE45-5274787E4AC1}" dt="2023-03-10T04:32:59.765" v="2998" actId="47"/>
        <pc:sldMkLst>
          <pc:docMk/>
          <pc:sldMk cId="0" sldId="293"/>
        </pc:sldMkLst>
      </pc:sldChg>
      <pc:sldChg chg="del">
        <pc:chgData name="Austin J Perea" userId="5a47ce3c-3283-4376-912e-b82dc570013a" providerId="ADAL" clId="{8CFFF5F4-231B-440B-AE45-5274787E4AC1}" dt="2023-03-10T04:33:00.671" v="2999" actId="47"/>
        <pc:sldMkLst>
          <pc:docMk/>
          <pc:sldMk cId="0" sldId="294"/>
        </pc:sldMkLst>
      </pc:sldChg>
      <pc:sldChg chg="del">
        <pc:chgData name="Austin J Perea" userId="5a47ce3c-3283-4376-912e-b82dc570013a" providerId="ADAL" clId="{8CFFF5F4-231B-440B-AE45-5274787E4AC1}" dt="2023-03-10T04:33:01.561" v="3000" actId="47"/>
        <pc:sldMkLst>
          <pc:docMk/>
          <pc:sldMk cId="0" sldId="295"/>
        </pc:sldMkLst>
      </pc:sldChg>
      <pc:sldChg chg="del">
        <pc:chgData name="Austin J Perea" userId="5a47ce3c-3283-4376-912e-b82dc570013a" providerId="ADAL" clId="{8CFFF5F4-231B-440B-AE45-5274787E4AC1}" dt="2023-03-10T04:33:02.274" v="3001" actId="47"/>
        <pc:sldMkLst>
          <pc:docMk/>
          <pc:sldMk cId="0" sldId="296"/>
        </pc:sldMkLst>
      </pc:sldChg>
      <pc:sldChg chg="modSp add mod ord">
        <pc:chgData name="Austin J Perea" userId="5a47ce3c-3283-4376-912e-b82dc570013a" providerId="ADAL" clId="{8CFFF5F4-231B-440B-AE45-5274787E4AC1}" dt="2023-03-13T19:27:04.561" v="3522" actId="1076"/>
        <pc:sldMkLst>
          <pc:docMk/>
          <pc:sldMk cId="1053411707" sldId="297"/>
        </pc:sldMkLst>
        <pc:spChg chg="mod">
          <ac:chgData name="Austin J Perea" userId="5a47ce3c-3283-4376-912e-b82dc570013a" providerId="ADAL" clId="{8CFFF5F4-231B-440B-AE45-5274787E4AC1}" dt="2023-03-13T19:27:04.561" v="3522" actId="1076"/>
          <ac:spMkLst>
            <pc:docMk/>
            <pc:sldMk cId="1053411707" sldId="297"/>
            <ac:spMk id="372" creationId="{00000000-0000-0000-0000-000000000000}"/>
          </ac:spMkLst>
        </pc:spChg>
        <pc:spChg chg="mod">
          <ac:chgData name="Austin J Perea" userId="5a47ce3c-3283-4376-912e-b82dc570013a" providerId="ADAL" clId="{8CFFF5F4-231B-440B-AE45-5274787E4AC1}" dt="2023-03-10T03:31:08.344" v="1077" actId="20577"/>
          <ac:spMkLst>
            <pc:docMk/>
            <pc:sldMk cId="1053411707" sldId="297"/>
            <ac:spMk id="373" creationId="{00000000-0000-0000-0000-000000000000}"/>
          </ac:spMkLst>
        </pc:spChg>
      </pc:sldChg>
      <pc:sldChg chg="modSp add mod ord modNotesTx">
        <pc:chgData name="Austin J Perea" userId="5a47ce3c-3283-4376-912e-b82dc570013a" providerId="ADAL" clId="{8CFFF5F4-231B-440B-AE45-5274787E4AC1}" dt="2023-03-10T03:32:19.275" v="1111" actId="14100"/>
        <pc:sldMkLst>
          <pc:docMk/>
          <pc:sldMk cId="1255513337" sldId="298"/>
        </pc:sldMkLst>
        <pc:spChg chg="mod">
          <ac:chgData name="Austin J Perea" userId="5a47ce3c-3283-4376-912e-b82dc570013a" providerId="ADAL" clId="{8CFFF5F4-231B-440B-AE45-5274787E4AC1}" dt="2023-03-10T03:32:19.275" v="1111" actId="14100"/>
          <ac:spMkLst>
            <pc:docMk/>
            <pc:sldMk cId="1255513337" sldId="298"/>
            <ac:spMk id="441" creationId="{00000000-0000-0000-0000-000000000000}"/>
          </ac:spMkLst>
        </pc:spChg>
      </pc:sldChg>
      <pc:sldChg chg="addSp delSp modSp add mod ord modNotes modNotesTx">
        <pc:chgData name="Austin J Perea" userId="5a47ce3c-3283-4376-912e-b82dc570013a" providerId="ADAL" clId="{8CFFF5F4-231B-440B-AE45-5274787E4AC1}" dt="2023-03-10T03:30:58.497" v="1075" actId="14100"/>
        <pc:sldMkLst>
          <pc:docMk/>
          <pc:sldMk cId="497456645" sldId="299"/>
        </pc:sldMkLst>
        <pc:spChg chg="add del mod">
          <ac:chgData name="Austin J Perea" userId="5a47ce3c-3283-4376-912e-b82dc570013a" providerId="ADAL" clId="{8CFFF5F4-231B-440B-AE45-5274787E4AC1}" dt="2023-03-10T02:31:47.927" v="758" actId="21"/>
          <ac:spMkLst>
            <pc:docMk/>
            <pc:sldMk cId="497456645" sldId="299"/>
            <ac:spMk id="3" creationId="{1D8F553E-DABE-2C99-3E40-B60247FB0151}"/>
          </ac:spMkLst>
        </pc:spChg>
        <pc:spChg chg="add del mod">
          <ac:chgData name="Austin J Perea" userId="5a47ce3c-3283-4376-912e-b82dc570013a" providerId="ADAL" clId="{8CFFF5F4-231B-440B-AE45-5274787E4AC1}" dt="2023-03-10T02:33:37.732" v="792" actId="21"/>
          <ac:spMkLst>
            <pc:docMk/>
            <pc:sldMk cId="497456645" sldId="299"/>
            <ac:spMk id="5" creationId="{8440C037-C026-45FC-8214-89D242035195}"/>
          </ac:spMkLst>
        </pc:spChg>
        <pc:spChg chg="add del mod">
          <ac:chgData name="Austin J Perea" userId="5a47ce3c-3283-4376-912e-b82dc570013a" providerId="ADAL" clId="{8CFFF5F4-231B-440B-AE45-5274787E4AC1}" dt="2023-03-10T03:29:46.837" v="1064" actId="21"/>
          <ac:spMkLst>
            <pc:docMk/>
            <pc:sldMk cId="497456645" sldId="299"/>
            <ac:spMk id="7" creationId="{04B6B435-EA33-9D1E-5C67-4AB92B9A21D5}"/>
          </ac:spMkLst>
        </pc:spChg>
        <pc:spChg chg="mod">
          <ac:chgData name="Austin J Perea" userId="5a47ce3c-3283-4376-912e-b82dc570013a" providerId="ADAL" clId="{8CFFF5F4-231B-440B-AE45-5274787E4AC1}" dt="2023-03-10T03:30:58.497" v="1075" actId="14100"/>
          <ac:spMkLst>
            <pc:docMk/>
            <pc:sldMk cId="497456645" sldId="299"/>
            <ac:spMk id="449" creationId="{00000000-0000-0000-0000-000000000000}"/>
          </ac:spMkLst>
        </pc:spChg>
        <pc:spChg chg="del mod">
          <ac:chgData name="Austin J Perea" userId="5a47ce3c-3283-4376-912e-b82dc570013a" providerId="ADAL" clId="{8CFFF5F4-231B-440B-AE45-5274787E4AC1}" dt="2023-03-10T02:31:56.021" v="759" actId="21"/>
          <ac:spMkLst>
            <pc:docMk/>
            <pc:sldMk cId="497456645" sldId="299"/>
            <ac:spMk id="450" creationId="{00000000-0000-0000-0000-000000000000}"/>
          </ac:spMkLst>
        </pc:spChg>
        <pc:spChg chg="mod">
          <ac:chgData name="Austin J Perea" userId="5a47ce3c-3283-4376-912e-b82dc570013a" providerId="ADAL" clId="{8CFFF5F4-231B-440B-AE45-5274787E4AC1}" dt="2023-03-10T03:26:59.136" v="1062" actId="20577"/>
          <ac:spMkLst>
            <pc:docMk/>
            <pc:sldMk cId="497456645" sldId="299"/>
            <ac:spMk id="451" creationId="{00000000-0000-0000-0000-000000000000}"/>
          </ac:spMkLst>
        </pc:spChg>
        <pc:spChg chg="del mod">
          <ac:chgData name="Austin J Perea" userId="5a47ce3c-3283-4376-912e-b82dc570013a" providerId="ADAL" clId="{8CFFF5F4-231B-440B-AE45-5274787E4AC1}" dt="2023-03-10T03:29:44.437" v="1063" actId="21"/>
          <ac:spMkLst>
            <pc:docMk/>
            <pc:sldMk cId="497456645" sldId="299"/>
            <ac:spMk id="452" creationId="{00000000-0000-0000-0000-000000000000}"/>
          </ac:spMkLst>
        </pc:spChg>
        <pc:spChg chg="del">
          <ac:chgData name="Austin J Perea" userId="5a47ce3c-3283-4376-912e-b82dc570013a" providerId="ADAL" clId="{8CFFF5F4-231B-440B-AE45-5274787E4AC1}" dt="2023-03-10T02:31:42.292" v="757" actId="21"/>
          <ac:spMkLst>
            <pc:docMk/>
            <pc:sldMk cId="497456645" sldId="299"/>
            <ac:spMk id="453" creationId="{00000000-0000-0000-0000-000000000000}"/>
          </ac:spMkLst>
        </pc:spChg>
        <pc:grpChg chg="mod">
          <ac:chgData name="Austin J Perea" userId="5a47ce3c-3283-4376-912e-b82dc570013a" providerId="ADAL" clId="{8CFFF5F4-231B-440B-AE45-5274787E4AC1}" dt="2023-03-10T02:33:34.112" v="786" actId="1076"/>
          <ac:grpSpMkLst>
            <pc:docMk/>
            <pc:sldMk cId="497456645" sldId="299"/>
            <ac:grpSpMk id="454" creationId="{00000000-0000-0000-0000-000000000000}"/>
          </ac:grpSpMkLst>
        </pc:grpChg>
      </pc:sldChg>
      <pc:sldChg chg="modSp add del mod ord">
        <pc:chgData name="Austin J Perea" userId="5a47ce3c-3283-4376-912e-b82dc570013a" providerId="ADAL" clId="{8CFFF5F4-231B-440B-AE45-5274787E4AC1}" dt="2023-03-13T19:56:12.405" v="3733" actId="47"/>
        <pc:sldMkLst>
          <pc:docMk/>
          <pc:sldMk cId="379867767" sldId="300"/>
        </pc:sldMkLst>
        <pc:spChg chg="mod">
          <ac:chgData name="Austin J Perea" userId="5a47ce3c-3283-4376-912e-b82dc570013a" providerId="ADAL" clId="{8CFFF5F4-231B-440B-AE45-5274787E4AC1}" dt="2023-03-10T03:35:13.563" v="1120" actId="20577"/>
          <ac:spMkLst>
            <pc:docMk/>
            <pc:sldMk cId="379867767" sldId="300"/>
            <ac:spMk id="673" creationId="{00000000-0000-0000-0000-000000000000}"/>
          </ac:spMkLst>
        </pc:spChg>
        <pc:spChg chg="mod">
          <ac:chgData name="Austin J Perea" userId="5a47ce3c-3283-4376-912e-b82dc570013a" providerId="ADAL" clId="{8CFFF5F4-231B-440B-AE45-5274787E4AC1}" dt="2023-03-10T03:47:54.755" v="1680" actId="1076"/>
          <ac:spMkLst>
            <pc:docMk/>
            <pc:sldMk cId="379867767" sldId="300"/>
            <ac:spMk id="675" creationId="{00000000-0000-0000-0000-000000000000}"/>
          </ac:spMkLst>
        </pc:spChg>
        <pc:spChg chg="mod">
          <ac:chgData name="Austin J Perea" userId="5a47ce3c-3283-4376-912e-b82dc570013a" providerId="ADAL" clId="{8CFFF5F4-231B-440B-AE45-5274787E4AC1}" dt="2023-03-10T03:47:50.234" v="1678" actId="1076"/>
          <ac:spMkLst>
            <pc:docMk/>
            <pc:sldMk cId="379867767" sldId="300"/>
            <ac:spMk id="676" creationId="{00000000-0000-0000-0000-000000000000}"/>
          </ac:spMkLst>
        </pc:spChg>
        <pc:graphicFrameChg chg="mod modGraphic">
          <ac:chgData name="Austin J Perea" userId="5a47ce3c-3283-4376-912e-b82dc570013a" providerId="ADAL" clId="{8CFFF5F4-231B-440B-AE45-5274787E4AC1}" dt="2023-03-10T03:48:07.246" v="1685" actId="14100"/>
          <ac:graphicFrameMkLst>
            <pc:docMk/>
            <pc:sldMk cId="379867767" sldId="300"/>
            <ac:graphicFrameMk id="674" creationId="{00000000-0000-0000-0000-000000000000}"/>
          </ac:graphicFrameMkLst>
        </pc:graphicFrameChg>
      </pc:sldChg>
      <pc:sldChg chg="add del">
        <pc:chgData name="Austin J Perea" userId="5a47ce3c-3283-4376-912e-b82dc570013a" providerId="ADAL" clId="{8CFFF5F4-231B-440B-AE45-5274787E4AC1}" dt="2023-03-10T03:34:53.636" v="1115" actId="47"/>
        <pc:sldMkLst>
          <pc:docMk/>
          <pc:sldMk cId="2566964283" sldId="300"/>
        </pc:sldMkLst>
      </pc:sldChg>
      <pc:sldChg chg="addSp delSp modSp add mod ord modNotesTx">
        <pc:chgData name="Austin J Perea" userId="5a47ce3c-3283-4376-912e-b82dc570013a" providerId="ADAL" clId="{8CFFF5F4-231B-440B-AE45-5274787E4AC1}" dt="2023-03-13T20:11:46.872" v="3773" actId="20577"/>
        <pc:sldMkLst>
          <pc:docMk/>
          <pc:sldMk cId="2739619010" sldId="301"/>
        </pc:sldMkLst>
        <pc:spChg chg="mod">
          <ac:chgData name="Austin J Perea" userId="5a47ce3c-3283-4376-912e-b82dc570013a" providerId="ADAL" clId="{8CFFF5F4-231B-440B-AE45-5274787E4AC1}" dt="2023-03-10T03:52:41.619" v="1973"/>
          <ac:spMkLst>
            <pc:docMk/>
            <pc:sldMk cId="2739619010" sldId="301"/>
            <ac:spMk id="3" creationId="{87739E4F-89DE-BE63-5EBC-F9F4CA71C6DE}"/>
          </ac:spMkLst>
        </pc:spChg>
        <pc:spChg chg="mod">
          <ac:chgData name="Austin J Perea" userId="5a47ce3c-3283-4376-912e-b82dc570013a" providerId="ADAL" clId="{8CFFF5F4-231B-440B-AE45-5274787E4AC1}" dt="2023-03-10T03:52:41.619" v="1973"/>
          <ac:spMkLst>
            <pc:docMk/>
            <pc:sldMk cId="2739619010" sldId="301"/>
            <ac:spMk id="5" creationId="{F2A960B1-2164-AFAB-C303-1B5FF1AB2E37}"/>
          </ac:spMkLst>
        </pc:spChg>
        <pc:spChg chg="mod">
          <ac:chgData name="Austin J Perea" userId="5a47ce3c-3283-4376-912e-b82dc570013a" providerId="ADAL" clId="{8CFFF5F4-231B-440B-AE45-5274787E4AC1}" dt="2023-03-10T03:52:41.619" v="1973"/>
          <ac:spMkLst>
            <pc:docMk/>
            <pc:sldMk cId="2739619010" sldId="301"/>
            <ac:spMk id="6" creationId="{580213BD-D82E-A317-9FE6-00828C1310EF}"/>
          </ac:spMkLst>
        </pc:spChg>
        <pc:spChg chg="mod">
          <ac:chgData name="Austin J Perea" userId="5a47ce3c-3283-4376-912e-b82dc570013a" providerId="ADAL" clId="{8CFFF5F4-231B-440B-AE45-5274787E4AC1}" dt="2023-03-10T03:52:41.619" v="1973"/>
          <ac:spMkLst>
            <pc:docMk/>
            <pc:sldMk cId="2739619010" sldId="301"/>
            <ac:spMk id="7" creationId="{EFBBF264-5A5E-9A15-653D-7873A0F12802}"/>
          </ac:spMkLst>
        </pc:spChg>
        <pc:spChg chg="mod">
          <ac:chgData name="Austin J Perea" userId="5a47ce3c-3283-4376-912e-b82dc570013a" providerId="ADAL" clId="{8CFFF5F4-231B-440B-AE45-5274787E4AC1}" dt="2023-03-10T03:52:41.619" v="1973"/>
          <ac:spMkLst>
            <pc:docMk/>
            <pc:sldMk cId="2739619010" sldId="301"/>
            <ac:spMk id="8" creationId="{3EC81BB5-1540-02CD-437F-D718C6357541}"/>
          </ac:spMkLst>
        </pc:spChg>
        <pc:spChg chg="mod">
          <ac:chgData name="Austin J Perea" userId="5a47ce3c-3283-4376-912e-b82dc570013a" providerId="ADAL" clId="{8CFFF5F4-231B-440B-AE45-5274787E4AC1}" dt="2023-03-10T03:52:41.619" v="1973"/>
          <ac:spMkLst>
            <pc:docMk/>
            <pc:sldMk cId="2739619010" sldId="301"/>
            <ac:spMk id="9" creationId="{51C32EA0-FDAD-58B6-32C0-F40BFB52F38F}"/>
          </ac:spMkLst>
        </pc:spChg>
        <pc:spChg chg="mod">
          <ac:chgData name="Austin J Perea" userId="5a47ce3c-3283-4376-912e-b82dc570013a" providerId="ADAL" clId="{8CFFF5F4-231B-440B-AE45-5274787E4AC1}" dt="2023-03-10T03:52:41.619" v="1973"/>
          <ac:spMkLst>
            <pc:docMk/>
            <pc:sldMk cId="2739619010" sldId="301"/>
            <ac:spMk id="10" creationId="{9233BB05-D324-3064-D064-B145DE041334}"/>
          </ac:spMkLst>
        </pc:spChg>
        <pc:spChg chg="mod">
          <ac:chgData name="Austin J Perea" userId="5a47ce3c-3283-4376-912e-b82dc570013a" providerId="ADAL" clId="{8CFFF5F4-231B-440B-AE45-5274787E4AC1}" dt="2023-03-10T03:52:41.619" v="1973"/>
          <ac:spMkLst>
            <pc:docMk/>
            <pc:sldMk cId="2739619010" sldId="301"/>
            <ac:spMk id="11" creationId="{FC05CD73-783F-B86D-B4DC-BEB9A5173E8A}"/>
          </ac:spMkLst>
        </pc:spChg>
        <pc:spChg chg="mod">
          <ac:chgData name="Austin J Perea" userId="5a47ce3c-3283-4376-912e-b82dc570013a" providerId="ADAL" clId="{8CFFF5F4-231B-440B-AE45-5274787E4AC1}" dt="2023-03-10T03:52:41.619" v="1973"/>
          <ac:spMkLst>
            <pc:docMk/>
            <pc:sldMk cId="2739619010" sldId="301"/>
            <ac:spMk id="12" creationId="{EE85B7FF-36E8-BD6F-F7A0-DFEF3A313B88}"/>
          </ac:spMkLst>
        </pc:spChg>
        <pc:spChg chg="mod">
          <ac:chgData name="Austin J Perea" userId="5a47ce3c-3283-4376-912e-b82dc570013a" providerId="ADAL" clId="{8CFFF5F4-231B-440B-AE45-5274787E4AC1}" dt="2023-03-10T03:52:41.619" v="1973"/>
          <ac:spMkLst>
            <pc:docMk/>
            <pc:sldMk cId="2739619010" sldId="301"/>
            <ac:spMk id="13" creationId="{FBA487BD-6AD6-B6EC-8F62-6F97F279A869}"/>
          </ac:spMkLst>
        </pc:spChg>
        <pc:spChg chg="mod">
          <ac:chgData name="Austin J Perea" userId="5a47ce3c-3283-4376-912e-b82dc570013a" providerId="ADAL" clId="{8CFFF5F4-231B-440B-AE45-5274787E4AC1}" dt="2023-03-10T03:52:41.619" v="1973"/>
          <ac:spMkLst>
            <pc:docMk/>
            <pc:sldMk cId="2739619010" sldId="301"/>
            <ac:spMk id="14" creationId="{CA3418D4-6715-520D-B83E-8ECC54A2E0DB}"/>
          </ac:spMkLst>
        </pc:spChg>
        <pc:spChg chg="mod">
          <ac:chgData name="Austin J Perea" userId="5a47ce3c-3283-4376-912e-b82dc570013a" providerId="ADAL" clId="{8CFFF5F4-231B-440B-AE45-5274787E4AC1}" dt="2023-03-10T03:52:41.619" v="1973"/>
          <ac:spMkLst>
            <pc:docMk/>
            <pc:sldMk cId="2739619010" sldId="301"/>
            <ac:spMk id="15" creationId="{B9B2FC3B-23CC-E359-C198-210F4275F211}"/>
          </ac:spMkLst>
        </pc:spChg>
        <pc:spChg chg="mod">
          <ac:chgData name="Austin J Perea" userId="5a47ce3c-3283-4376-912e-b82dc570013a" providerId="ADAL" clId="{8CFFF5F4-231B-440B-AE45-5274787E4AC1}" dt="2023-03-10T03:52:41.619" v="1973"/>
          <ac:spMkLst>
            <pc:docMk/>
            <pc:sldMk cId="2739619010" sldId="301"/>
            <ac:spMk id="16" creationId="{6D8807E3-75E3-002A-661B-F49F6469DF4B}"/>
          </ac:spMkLst>
        </pc:spChg>
        <pc:spChg chg="mod">
          <ac:chgData name="Austin J Perea" userId="5a47ce3c-3283-4376-912e-b82dc570013a" providerId="ADAL" clId="{8CFFF5F4-231B-440B-AE45-5274787E4AC1}" dt="2023-03-10T03:52:41.619" v="1973"/>
          <ac:spMkLst>
            <pc:docMk/>
            <pc:sldMk cId="2739619010" sldId="301"/>
            <ac:spMk id="17" creationId="{AC156A20-41B2-1DDB-AF65-745C8EEB71C6}"/>
          </ac:spMkLst>
        </pc:spChg>
        <pc:spChg chg="mod">
          <ac:chgData name="Austin J Perea" userId="5a47ce3c-3283-4376-912e-b82dc570013a" providerId="ADAL" clId="{8CFFF5F4-231B-440B-AE45-5274787E4AC1}" dt="2023-03-10T03:52:41.619" v="1973"/>
          <ac:spMkLst>
            <pc:docMk/>
            <pc:sldMk cId="2739619010" sldId="301"/>
            <ac:spMk id="18" creationId="{EE0DCC51-2031-FD02-E086-B7EC24A95087}"/>
          </ac:spMkLst>
        </pc:spChg>
        <pc:spChg chg="mod">
          <ac:chgData name="Austin J Perea" userId="5a47ce3c-3283-4376-912e-b82dc570013a" providerId="ADAL" clId="{8CFFF5F4-231B-440B-AE45-5274787E4AC1}" dt="2023-03-10T03:52:41.619" v="1973"/>
          <ac:spMkLst>
            <pc:docMk/>
            <pc:sldMk cId="2739619010" sldId="301"/>
            <ac:spMk id="19" creationId="{9A63CB53-82DA-EC2F-F24E-9A0B273C1EB4}"/>
          </ac:spMkLst>
        </pc:spChg>
        <pc:spChg chg="mod">
          <ac:chgData name="Austin J Perea" userId="5a47ce3c-3283-4376-912e-b82dc570013a" providerId="ADAL" clId="{8CFFF5F4-231B-440B-AE45-5274787E4AC1}" dt="2023-03-10T03:52:41.619" v="1973"/>
          <ac:spMkLst>
            <pc:docMk/>
            <pc:sldMk cId="2739619010" sldId="301"/>
            <ac:spMk id="20" creationId="{5DBACD84-28DD-0BD4-B1DD-6A28DE7F26C9}"/>
          </ac:spMkLst>
        </pc:spChg>
        <pc:spChg chg="mod">
          <ac:chgData name="Austin J Perea" userId="5a47ce3c-3283-4376-912e-b82dc570013a" providerId="ADAL" clId="{8CFFF5F4-231B-440B-AE45-5274787E4AC1}" dt="2023-03-10T03:52:41.619" v="1973"/>
          <ac:spMkLst>
            <pc:docMk/>
            <pc:sldMk cId="2739619010" sldId="301"/>
            <ac:spMk id="21" creationId="{8D011DDD-73CA-91D3-20E5-0205A668D203}"/>
          </ac:spMkLst>
        </pc:spChg>
        <pc:spChg chg="mod">
          <ac:chgData name="Austin J Perea" userId="5a47ce3c-3283-4376-912e-b82dc570013a" providerId="ADAL" clId="{8CFFF5F4-231B-440B-AE45-5274787E4AC1}" dt="2023-03-10T03:52:41.619" v="1973"/>
          <ac:spMkLst>
            <pc:docMk/>
            <pc:sldMk cId="2739619010" sldId="301"/>
            <ac:spMk id="22" creationId="{468E7163-9D35-11FE-09EA-9959CA082F9D}"/>
          </ac:spMkLst>
        </pc:spChg>
        <pc:spChg chg="mod">
          <ac:chgData name="Austin J Perea" userId="5a47ce3c-3283-4376-912e-b82dc570013a" providerId="ADAL" clId="{8CFFF5F4-231B-440B-AE45-5274787E4AC1}" dt="2023-03-10T03:52:41.619" v="1973"/>
          <ac:spMkLst>
            <pc:docMk/>
            <pc:sldMk cId="2739619010" sldId="301"/>
            <ac:spMk id="23" creationId="{1F9356B3-739E-CA55-7134-EE9A9A89BE0E}"/>
          </ac:spMkLst>
        </pc:spChg>
        <pc:spChg chg="mod">
          <ac:chgData name="Austin J Perea" userId="5a47ce3c-3283-4376-912e-b82dc570013a" providerId="ADAL" clId="{8CFFF5F4-231B-440B-AE45-5274787E4AC1}" dt="2023-03-10T03:52:41.619" v="1973"/>
          <ac:spMkLst>
            <pc:docMk/>
            <pc:sldMk cId="2739619010" sldId="301"/>
            <ac:spMk id="24" creationId="{8B9B41FE-9613-A9EE-72B7-B70E75A5F24C}"/>
          </ac:spMkLst>
        </pc:spChg>
        <pc:spChg chg="mod">
          <ac:chgData name="Austin J Perea" userId="5a47ce3c-3283-4376-912e-b82dc570013a" providerId="ADAL" clId="{8CFFF5F4-231B-440B-AE45-5274787E4AC1}" dt="2023-03-10T03:52:41.619" v="1973"/>
          <ac:spMkLst>
            <pc:docMk/>
            <pc:sldMk cId="2739619010" sldId="301"/>
            <ac:spMk id="25" creationId="{007DD0B9-E9E9-7A52-829F-F8E37EAB7957}"/>
          </ac:spMkLst>
        </pc:spChg>
        <pc:spChg chg="mod">
          <ac:chgData name="Austin J Perea" userId="5a47ce3c-3283-4376-912e-b82dc570013a" providerId="ADAL" clId="{8CFFF5F4-231B-440B-AE45-5274787E4AC1}" dt="2023-03-10T03:52:41.619" v="1973"/>
          <ac:spMkLst>
            <pc:docMk/>
            <pc:sldMk cId="2739619010" sldId="301"/>
            <ac:spMk id="26" creationId="{729F2EA5-96BD-E5A9-8F62-98158A06598E}"/>
          </ac:spMkLst>
        </pc:spChg>
        <pc:spChg chg="mod">
          <ac:chgData name="Austin J Perea" userId="5a47ce3c-3283-4376-912e-b82dc570013a" providerId="ADAL" clId="{8CFFF5F4-231B-440B-AE45-5274787E4AC1}" dt="2023-03-10T03:52:41.619" v="1973"/>
          <ac:spMkLst>
            <pc:docMk/>
            <pc:sldMk cId="2739619010" sldId="301"/>
            <ac:spMk id="27" creationId="{F08E17D7-D04B-92BC-0EC5-DFCFC0523DAE}"/>
          </ac:spMkLst>
        </pc:spChg>
        <pc:spChg chg="mod">
          <ac:chgData name="Austin J Perea" userId="5a47ce3c-3283-4376-912e-b82dc570013a" providerId="ADAL" clId="{8CFFF5F4-231B-440B-AE45-5274787E4AC1}" dt="2023-03-10T03:52:41.619" v="1973"/>
          <ac:spMkLst>
            <pc:docMk/>
            <pc:sldMk cId="2739619010" sldId="301"/>
            <ac:spMk id="28" creationId="{589D3EE5-6137-2995-87E9-1AD025246E99}"/>
          </ac:spMkLst>
        </pc:spChg>
        <pc:spChg chg="mod">
          <ac:chgData name="Austin J Perea" userId="5a47ce3c-3283-4376-912e-b82dc570013a" providerId="ADAL" clId="{8CFFF5F4-231B-440B-AE45-5274787E4AC1}" dt="2023-03-10T03:52:41.619" v="1973"/>
          <ac:spMkLst>
            <pc:docMk/>
            <pc:sldMk cId="2739619010" sldId="301"/>
            <ac:spMk id="29" creationId="{04E33EDD-67EA-9B6C-6D17-96F3A2636A53}"/>
          </ac:spMkLst>
        </pc:spChg>
        <pc:spChg chg="mod">
          <ac:chgData name="Austin J Perea" userId="5a47ce3c-3283-4376-912e-b82dc570013a" providerId="ADAL" clId="{8CFFF5F4-231B-440B-AE45-5274787E4AC1}" dt="2023-03-10T03:52:41.619" v="1973"/>
          <ac:spMkLst>
            <pc:docMk/>
            <pc:sldMk cId="2739619010" sldId="301"/>
            <ac:spMk id="30" creationId="{C3BF23FC-6CF8-8B24-B560-EFF13F07342B}"/>
          </ac:spMkLst>
        </pc:spChg>
        <pc:spChg chg="mod">
          <ac:chgData name="Austin J Perea" userId="5a47ce3c-3283-4376-912e-b82dc570013a" providerId="ADAL" clId="{8CFFF5F4-231B-440B-AE45-5274787E4AC1}" dt="2023-03-10T03:52:41.619" v="1973"/>
          <ac:spMkLst>
            <pc:docMk/>
            <pc:sldMk cId="2739619010" sldId="301"/>
            <ac:spMk id="31" creationId="{D7662DBD-F2F0-9700-E70E-F9640EF681A7}"/>
          </ac:spMkLst>
        </pc:spChg>
        <pc:spChg chg="mod">
          <ac:chgData name="Austin J Perea" userId="5a47ce3c-3283-4376-912e-b82dc570013a" providerId="ADAL" clId="{8CFFF5F4-231B-440B-AE45-5274787E4AC1}" dt="2023-03-10T03:52:41.619" v="1973"/>
          <ac:spMkLst>
            <pc:docMk/>
            <pc:sldMk cId="2739619010" sldId="301"/>
            <ac:spMk id="32" creationId="{E897AECA-2D91-E883-2499-582E3642512F}"/>
          </ac:spMkLst>
        </pc:spChg>
        <pc:spChg chg="mod">
          <ac:chgData name="Austin J Perea" userId="5a47ce3c-3283-4376-912e-b82dc570013a" providerId="ADAL" clId="{8CFFF5F4-231B-440B-AE45-5274787E4AC1}" dt="2023-03-10T03:52:41.619" v="1973"/>
          <ac:spMkLst>
            <pc:docMk/>
            <pc:sldMk cId="2739619010" sldId="301"/>
            <ac:spMk id="33" creationId="{F30A2E4E-868E-45FD-CFE3-ED3191D1B123}"/>
          </ac:spMkLst>
        </pc:spChg>
        <pc:spChg chg="mod">
          <ac:chgData name="Austin J Perea" userId="5a47ce3c-3283-4376-912e-b82dc570013a" providerId="ADAL" clId="{8CFFF5F4-231B-440B-AE45-5274787E4AC1}" dt="2023-03-10T03:52:41.619" v="1973"/>
          <ac:spMkLst>
            <pc:docMk/>
            <pc:sldMk cId="2739619010" sldId="301"/>
            <ac:spMk id="34" creationId="{AF1436E7-F0A0-7170-3D79-8216A1C1020E}"/>
          </ac:spMkLst>
        </pc:spChg>
        <pc:spChg chg="mod">
          <ac:chgData name="Austin J Perea" userId="5a47ce3c-3283-4376-912e-b82dc570013a" providerId="ADAL" clId="{8CFFF5F4-231B-440B-AE45-5274787E4AC1}" dt="2023-03-10T03:52:41.619" v="1973"/>
          <ac:spMkLst>
            <pc:docMk/>
            <pc:sldMk cId="2739619010" sldId="301"/>
            <ac:spMk id="35" creationId="{5A303506-3D27-1620-8CFE-FC96943FA1EC}"/>
          </ac:spMkLst>
        </pc:spChg>
        <pc:spChg chg="mod">
          <ac:chgData name="Austin J Perea" userId="5a47ce3c-3283-4376-912e-b82dc570013a" providerId="ADAL" clId="{8CFFF5F4-231B-440B-AE45-5274787E4AC1}" dt="2023-03-10T03:52:41.619" v="1973"/>
          <ac:spMkLst>
            <pc:docMk/>
            <pc:sldMk cId="2739619010" sldId="301"/>
            <ac:spMk id="36" creationId="{042AD3B8-6B74-CA71-20D7-AC6409CDFAC8}"/>
          </ac:spMkLst>
        </pc:spChg>
        <pc:spChg chg="mod">
          <ac:chgData name="Austin J Perea" userId="5a47ce3c-3283-4376-912e-b82dc570013a" providerId="ADAL" clId="{8CFFF5F4-231B-440B-AE45-5274787E4AC1}" dt="2023-03-10T03:52:41.619" v="1973"/>
          <ac:spMkLst>
            <pc:docMk/>
            <pc:sldMk cId="2739619010" sldId="301"/>
            <ac:spMk id="37" creationId="{8FC8131C-7FED-9FC3-0D61-C308E202283B}"/>
          </ac:spMkLst>
        </pc:spChg>
        <pc:spChg chg="mod">
          <ac:chgData name="Austin J Perea" userId="5a47ce3c-3283-4376-912e-b82dc570013a" providerId="ADAL" clId="{8CFFF5F4-231B-440B-AE45-5274787E4AC1}" dt="2023-03-10T03:52:41.619" v="1973"/>
          <ac:spMkLst>
            <pc:docMk/>
            <pc:sldMk cId="2739619010" sldId="301"/>
            <ac:spMk id="38" creationId="{BD15B5E2-BE8A-704B-4B26-CCD9355ED84B}"/>
          </ac:spMkLst>
        </pc:spChg>
        <pc:spChg chg="mod">
          <ac:chgData name="Austin J Perea" userId="5a47ce3c-3283-4376-912e-b82dc570013a" providerId="ADAL" clId="{8CFFF5F4-231B-440B-AE45-5274787E4AC1}" dt="2023-03-10T03:52:41.619" v="1973"/>
          <ac:spMkLst>
            <pc:docMk/>
            <pc:sldMk cId="2739619010" sldId="301"/>
            <ac:spMk id="39" creationId="{8D2C2C48-4BC9-B098-D506-2232D02D633C}"/>
          </ac:spMkLst>
        </pc:spChg>
        <pc:spChg chg="mod">
          <ac:chgData name="Austin J Perea" userId="5a47ce3c-3283-4376-912e-b82dc570013a" providerId="ADAL" clId="{8CFFF5F4-231B-440B-AE45-5274787E4AC1}" dt="2023-03-10T03:52:41.619" v="1973"/>
          <ac:spMkLst>
            <pc:docMk/>
            <pc:sldMk cId="2739619010" sldId="301"/>
            <ac:spMk id="40" creationId="{104E61E3-57EA-2775-747A-50271097D409}"/>
          </ac:spMkLst>
        </pc:spChg>
        <pc:spChg chg="mod">
          <ac:chgData name="Austin J Perea" userId="5a47ce3c-3283-4376-912e-b82dc570013a" providerId="ADAL" clId="{8CFFF5F4-231B-440B-AE45-5274787E4AC1}" dt="2023-03-10T03:52:41.619" v="1973"/>
          <ac:spMkLst>
            <pc:docMk/>
            <pc:sldMk cId="2739619010" sldId="301"/>
            <ac:spMk id="41" creationId="{7F2EFFEF-2F49-FD3C-32BB-A12F2920DD8B}"/>
          </ac:spMkLst>
        </pc:spChg>
        <pc:spChg chg="mod">
          <ac:chgData name="Austin J Perea" userId="5a47ce3c-3283-4376-912e-b82dc570013a" providerId="ADAL" clId="{8CFFF5F4-231B-440B-AE45-5274787E4AC1}" dt="2023-03-10T03:52:41.619" v="1973"/>
          <ac:spMkLst>
            <pc:docMk/>
            <pc:sldMk cId="2739619010" sldId="301"/>
            <ac:spMk id="42" creationId="{071C4161-A0A7-80E6-1C90-949912B25942}"/>
          </ac:spMkLst>
        </pc:spChg>
        <pc:spChg chg="mod">
          <ac:chgData name="Austin J Perea" userId="5a47ce3c-3283-4376-912e-b82dc570013a" providerId="ADAL" clId="{8CFFF5F4-231B-440B-AE45-5274787E4AC1}" dt="2023-03-10T03:52:41.619" v="1973"/>
          <ac:spMkLst>
            <pc:docMk/>
            <pc:sldMk cId="2739619010" sldId="301"/>
            <ac:spMk id="43" creationId="{05919D02-2C50-B278-819F-213A7AD1A627}"/>
          </ac:spMkLst>
        </pc:spChg>
        <pc:spChg chg="mod">
          <ac:chgData name="Austin J Perea" userId="5a47ce3c-3283-4376-912e-b82dc570013a" providerId="ADAL" clId="{8CFFF5F4-231B-440B-AE45-5274787E4AC1}" dt="2023-03-10T03:52:41.619" v="1973"/>
          <ac:spMkLst>
            <pc:docMk/>
            <pc:sldMk cId="2739619010" sldId="301"/>
            <ac:spMk id="44" creationId="{05C5E356-46D7-0594-1093-3CBB6DD8C469}"/>
          </ac:spMkLst>
        </pc:spChg>
        <pc:spChg chg="mod">
          <ac:chgData name="Austin J Perea" userId="5a47ce3c-3283-4376-912e-b82dc570013a" providerId="ADAL" clId="{8CFFF5F4-231B-440B-AE45-5274787E4AC1}" dt="2023-03-10T03:52:41.619" v="1973"/>
          <ac:spMkLst>
            <pc:docMk/>
            <pc:sldMk cId="2739619010" sldId="301"/>
            <ac:spMk id="45" creationId="{33D70A88-FAAC-2C6D-47FA-245091BDE628}"/>
          </ac:spMkLst>
        </pc:spChg>
        <pc:spChg chg="mod">
          <ac:chgData name="Austin J Perea" userId="5a47ce3c-3283-4376-912e-b82dc570013a" providerId="ADAL" clId="{8CFFF5F4-231B-440B-AE45-5274787E4AC1}" dt="2023-03-10T03:52:41.619" v="1973"/>
          <ac:spMkLst>
            <pc:docMk/>
            <pc:sldMk cId="2739619010" sldId="301"/>
            <ac:spMk id="46" creationId="{9CB83CA5-43A5-0A56-9ECD-6DE1E08CCCF6}"/>
          </ac:spMkLst>
        </pc:spChg>
        <pc:spChg chg="mod">
          <ac:chgData name="Austin J Perea" userId="5a47ce3c-3283-4376-912e-b82dc570013a" providerId="ADAL" clId="{8CFFF5F4-231B-440B-AE45-5274787E4AC1}" dt="2023-03-10T03:52:41.619" v="1973"/>
          <ac:spMkLst>
            <pc:docMk/>
            <pc:sldMk cId="2739619010" sldId="301"/>
            <ac:spMk id="47" creationId="{976415EF-BE30-F3D0-B5A9-A31D4303E44A}"/>
          </ac:spMkLst>
        </pc:spChg>
        <pc:spChg chg="mod">
          <ac:chgData name="Austin J Perea" userId="5a47ce3c-3283-4376-912e-b82dc570013a" providerId="ADAL" clId="{8CFFF5F4-231B-440B-AE45-5274787E4AC1}" dt="2023-03-10T03:52:41.619" v="1973"/>
          <ac:spMkLst>
            <pc:docMk/>
            <pc:sldMk cId="2739619010" sldId="301"/>
            <ac:spMk id="48" creationId="{F25A5DA4-8E35-7B98-AF68-56DA8E3D49C2}"/>
          </ac:spMkLst>
        </pc:spChg>
        <pc:spChg chg="mod">
          <ac:chgData name="Austin J Perea" userId="5a47ce3c-3283-4376-912e-b82dc570013a" providerId="ADAL" clId="{8CFFF5F4-231B-440B-AE45-5274787E4AC1}" dt="2023-03-10T03:52:41.619" v="1973"/>
          <ac:spMkLst>
            <pc:docMk/>
            <pc:sldMk cId="2739619010" sldId="301"/>
            <ac:spMk id="49" creationId="{D07EDF15-9482-F99C-A447-20DAF00B07BE}"/>
          </ac:spMkLst>
        </pc:spChg>
        <pc:spChg chg="mod">
          <ac:chgData name="Austin J Perea" userId="5a47ce3c-3283-4376-912e-b82dc570013a" providerId="ADAL" clId="{8CFFF5F4-231B-440B-AE45-5274787E4AC1}" dt="2023-03-10T03:52:41.619" v="1973"/>
          <ac:spMkLst>
            <pc:docMk/>
            <pc:sldMk cId="2739619010" sldId="301"/>
            <ac:spMk id="50" creationId="{AB442EE5-2F62-F345-834F-3975F795488A}"/>
          </ac:spMkLst>
        </pc:spChg>
        <pc:spChg chg="mod">
          <ac:chgData name="Austin J Perea" userId="5a47ce3c-3283-4376-912e-b82dc570013a" providerId="ADAL" clId="{8CFFF5F4-231B-440B-AE45-5274787E4AC1}" dt="2023-03-10T03:52:41.619" v="1973"/>
          <ac:spMkLst>
            <pc:docMk/>
            <pc:sldMk cId="2739619010" sldId="301"/>
            <ac:spMk id="51" creationId="{06802A6A-FAC5-82A2-A48F-68D772E452CE}"/>
          </ac:spMkLst>
        </pc:spChg>
        <pc:spChg chg="mod">
          <ac:chgData name="Austin J Perea" userId="5a47ce3c-3283-4376-912e-b82dc570013a" providerId="ADAL" clId="{8CFFF5F4-231B-440B-AE45-5274787E4AC1}" dt="2023-03-10T03:52:41.619" v="1973"/>
          <ac:spMkLst>
            <pc:docMk/>
            <pc:sldMk cId="2739619010" sldId="301"/>
            <ac:spMk id="52" creationId="{5162115B-703F-7F99-E274-9ECEF053FEB1}"/>
          </ac:spMkLst>
        </pc:spChg>
        <pc:spChg chg="mod">
          <ac:chgData name="Austin J Perea" userId="5a47ce3c-3283-4376-912e-b82dc570013a" providerId="ADAL" clId="{8CFFF5F4-231B-440B-AE45-5274787E4AC1}" dt="2023-03-10T03:52:41.619" v="1973"/>
          <ac:spMkLst>
            <pc:docMk/>
            <pc:sldMk cId="2739619010" sldId="301"/>
            <ac:spMk id="53" creationId="{AD5574CD-82BC-2B8A-2ABD-EC901478E2C7}"/>
          </ac:spMkLst>
        </pc:spChg>
        <pc:spChg chg="mod">
          <ac:chgData name="Austin J Perea" userId="5a47ce3c-3283-4376-912e-b82dc570013a" providerId="ADAL" clId="{8CFFF5F4-231B-440B-AE45-5274787E4AC1}" dt="2023-03-10T03:52:41.619" v="1973"/>
          <ac:spMkLst>
            <pc:docMk/>
            <pc:sldMk cId="2739619010" sldId="301"/>
            <ac:spMk id="54" creationId="{D1EEB367-C9C9-5C65-81B7-54CF830FEDC9}"/>
          </ac:spMkLst>
        </pc:spChg>
        <pc:spChg chg="mod">
          <ac:chgData name="Austin J Perea" userId="5a47ce3c-3283-4376-912e-b82dc570013a" providerId="ADAL" clId="{8CFFF5F4-231B-440B-AE45-5274787E4AC1}" dt="2023-03-10T03:52:41.619" v="1973"/>
          <ac:spMkLst>
            <pc:docMk/>
            <pc:sldMk cId="2739619010" sldId="301"/>
            <ac:spMk id="55" creationId="{2C92DFA9-8F8E-B323-3297-7D9741556AD0}"/>
          </ac:spMkLst>
        </pc:spChg>
        <pc:spChg chg="mod">
          <ac:chgData name="Austin J Perea" userId="5a47ce3c-3283-4376-912e-b82dc570013a" providerId="ADAL" clId="{8CFFF5F4-231B-440B-AE45-5274787E4AC1}" dt="2023-03-10T03:52:41.619" v="1973"/>
          <ac:spMkLst>
            <pc:docMk/>
            <pc:sldMk cId="2739619010" sldId="301"/>
            <ac:spMk id="56" creationId="{2E35D5F4-B392-CB90-431A-1380E05491CC}"/>
          </ac:spMkLst>
        </pc:spChg>
        <pc:spChg chg="mod">
          <ac:chgData name="Austin J Perea" userId="5a47ce3c-3283-4376-912e-b82dc570013a" providerId="ADAL" clId="{8CFFF5F4-231B-440B-AE45-5274787E4AC1}" dt="2023-03-10T03:52:41.619" v="1973"/>
          <ac:spMkLst>
            <pc:docMk/>
            <pc:sldMk cId="2739619010" sldId="301"/>
            <ac:spMk id="57" creationId="{FBF9D2B8-2050-3DE6-CFEF-6FD07BD42FD1}"/>
          </ac:spMkLst>
        </pc:spChg>
        <pc:spChg chg="mod">
          <ac:chgData name="Austin J Perea" userId="5a47ce3c-3283-4376-912e-b82dc570013a" providerId="ADAL" clId="{8CFFF5F4-231B-440B-AE45-5274787E4AC1}" dt="2023-03-10T03:52:41.619" v="1973"/>
          <ac:spMkLst>
            <pc:docMk/>
            <pc:sldMk cId="2739619010" sldId="301"/>
            <ac:spMk id="58" creationId="{BF370C78-A371-CA5C-7DBB-3A9040A5E49C}"/>
          </ac:spMkLst>
        </pc:spChg>
        <pc:spChg chg="mod">
          <ac:chgData name="Austin J Perea" userId="5a47ce3c-3283-4376-912e-b82dc570013a" providerId="ADAL" clId="{8CFFF5F4-231B-440B-AE45-5274787E4AC1}" dt="2023-03-10T03:52:41.619" v="1973"/>
          <ac:spMkLst>
            <pc:docMk/>
            <pc:sldMk cId="2739619010" sldId="301"/>
            <ac:spMk id="59" creationId="{A1ACE452-1BB4-C311-8F38-8195FAFCBA8E}"/>
          </ac:spMkLst>
        </pc:spChg>
        <pc:spChg chg="mod">
          <ac:chgData name="Austin J Perea" userId="5a47ce3c-3283-4376-912e-b82dc570013a" providerId="ADAL" clId="{8CFFF5F4-231B-440B-AE45-5274787E4AC1}" dt="2023-03-10T03:52:41.619" v="1973"/>
          <ac:spMkLst>
            <pc:docMk/>
            <pc:sldMk cId="2739619010" sldId="301"/>
            <ac:spMk id="60" creationId="{DCA4E1A6-95FF-9F9B-EE4A-6E737AAC46FB}"/>
          </ac:spMkLst>
        </pc:spChg>
        <pc:spChg chg="mod">
          <ac:chgData name="Austin J Perea" userId="5a47ce3c-3283-4376-912e-b82dc570013a" providerId="ADAL" clId="{8CFFF5F4-231B-440B-AE45-5274787E4AC1}" dt="2023-03-10T03:52:41.619" v="1973"/>
          <ac:spMkLst>
            <pc:docMk/>
            <pc:sldMk cId="2739619010" sldId="301"/>
            <ac:spMk id="61" creationId="{2E2E3070-456D-AE3F-3427-50C4361F4B08}"/>
          </ac:spMkLst>
        </pc:spChg>
        <pc:spChg chg="mod">
          <ac:chgData name="Austin J Perea" userId="5a47ce3c-3283-4376-912e-b82dc570013a" providerId="ADAL" clId="{8CFFF5F4-231B-440B-AE45-5274787E4AC1}" dt="2023-03-10T03:52:41.619" v="1973"/>
          <ac:spMkLst>
            <pc:docMk/>
            <pc:sldMk cId="2739619010" sldId="301"/>
            <ac:spMk id="62" creationId="{5296C4FA-FAA9-8B83-C2FE-E7D13EA80ABC}"/>
          </ac:spMkLst>
        </pc:spChg>
        <pc:spChg chg="mod">
          <ac:chgData name="Austin J Perea" userId="5a47ce3c-3283-4376-912e-b82dc570013a" providerId="ADAL" clId="{8CFFF5F4-231B-440B-AE45-5274787E4AC1}" dt="2023-03-10T03:52:41.619" v="1973"/>
          <ac:spMkLst>
            <pc:docMk/>
            <pc:sldMk cId="2739619010" sldId="301"/>
            <ac:spMk id="63" creationId="{3C1F72C0-1B3D-BD64-F4FC-D6A3A6F03D9A}"/>
          </ac:spMkLst>
        </pc:spChg>
        <pc:spChg chg="mod">
          <ac:chgData name="Austin J Perea" userId="5a47ce3c-3283-4376-912e-b82dc570013a" providerId="ADAL" clId="{8CFFF5F4-231B-440B-AE45-5274787E4AC1}" dt="2023-03-10T03:52:41.619" v="1973"/>
          <ac:spMkLst>
            <pc:docMk/>
            <pc:sldMk cId="2739619010" sldId="301"/>
            <ac:spMk id="448" creationId="{E2042192-10C2-5C64-D7EB-3011B8B4081A}"/>
          </ac:spMkLst>
        </pc:spChg>
        <pc:spChg chg="mod">
          <ac:chgData name="Austin J Perea" userId="5a47ce3c-3283-4376-912e-b82dc570013a" providerId="ADAL" clId="{8CFFF5F4-231B-440B-AE45-5274787E4AC1}" dt="2023-03-13T20:11:46.872" v="3773" actId="20577"/>
          <ac:spMkLst>
            <pc:docMk/>
            <pc:sldMk cId="2739619010" sldId="301"/>
            <ac:spMk id="449" creationId="{00000000-0000-0000-0000-000000000000}"/>
          </ac:spMkLst>
        </pc:spChg>
        <pc:spChg chg="mod">
          <ac:chgData name="Austin J Perea" userId="5a47ce3c-3283-4376-912e-b82dc570013a" providerId="ADAL" clId="{8CFFF5F4-231B-440B-AE45-5274787E4AC1}" dt="2023-03-10T03:52:41.619" v="1973"/>
          <ac:spMkLst>
            <pc:docMk/>
            <pc:sldMk cId="2739619010" sldId="301"/>
            <ac:spMk id="450" creationId="{496EF879-8B86-34BB-A393-E4F0744F064D}"/>
          </ac:spMkLst>
        </pc:spChg>
        <pc:spChg chg="mod">
          <ac:chgData name="Austin J Perea" userId="5a47ce3c-3283-4376-912e-b82dc570013a" providerId="ADAL" clId="{8CFFF5F4-231B-440B-AE45-5274787E4AC1}" dt="2023-03-10T21:28:38.732" v="3166" actId="20577"/>
          <ac:spMkLst>
            <pc:docMk/>
            <pc:sldMk cId="2739619010" sldId="301"/>
            <ac:spMk id="451" creationId="{00000000-0000-0000-0000-000000000000}"/>
          </ac:spMkLst>
        </pc:spChg>
        <pc:spChg chg="mod">
          <ac:chgData name="Austin J Perea" userId="5a47ce3c-3283-4376-912e-b82dc570013a" providerId="ADAL" clId="{8CFFF5F4-231B-440B-AE45-5274787E4AC1}" dt="2023-03-10T03:52:41.619" v="1973"/>
          <ac:spMkLst>
            <pc:docMk/>
            <pc:sldMk cId="2739619010" sldId="301"/>
            <ac:spMk id="452" creationId="{0CAB8535-9F80-A793-C875-BD9C4AB52074}"/>
          </ac:spMkLst>
        </pc:spChg>
        <pc:spChg chg="mod">
          <ac:chgData name="Austin J Perea" userId="5a47ce3c-3283-4376-912e-b82dc570013a" providerId="ADAL" clId="{8CFFF5F4-231B-440B-AE45-5274787E4AC1}" dt="2023-03-10T03:52:41.619" v="1973"/>
          <ac:spMkLst>
            <pc:docMk/>
            <pc:sldMk cId="2739619010" sldId="301"/>
            <ac:spMk id="453" creationId="{E64E0C51-821D-04CC-920E-70BDC95ABB8E}"/>
          </ac:spMkLst>
        </pc:spChg>
        <pc:spChg chg="mod">
          <ac:chgData name="Austin J Perea" userId="5a47ce3c-3283-4376-912e-b82dc570013a" providerId="ADAL" clId="{8CFFF5F4-231B-440B-AE45-5274787E4AC1}" dt="2023-03-10T03:52:41.619" v="1973"/>
          <ac:spMkLst>
            <pc:docMk/>
            <pc:sldMk cId="2739619010" sldId="301"/>
            <ac:spMk id="475" creationId="{35C5A7CB-5DF7-4A02-B707-DDB4B3D6EBD4}"/>
          </ac:spMkLst>
        </pc:spChg>
        <pc:spChg chg="mod">
          <ac:chgData name="Austin J Perea" userId="5a47ce3c-3283-4376-912e-b82dc570013a" providerId="ADAL" clId="{8CFFF5F4-231B-440B-AE45-5274787E4AC1}" dt="2023-03-10T03:52:41.619" v="1973"/>
          <ac:spMkLst>
            <pc:docMk/>
            <pc:sldMk cId="2739619010" sldId="301"/>
            <ac:spMk id="476" creationId="{06E636D8-543E-916D-CF27-ED03B6DA91D3}"/>
          </ac:spMkLst>
        </pc:spChg>
        <pc:spChg chg="mod">
          <ac:chgData name="Austin J Perea" userId="5a47ce3c-3283-4376-912e-b82dc570013a" providerId="ADAL" clId="{8CFFF5F4-231B-440B-AE45-5274787E4AC1}" dt="2023-03-10T03:52:41.619" v="1973"/>
          <ac:spMkLst>
            <pc:docMk/>
            <pc:sldMk cId="2739619010" sldId="301"/>
            <ac:spMk id="477" creationId="{4547B09C-5204-36D3-3AF5-C1B75999A31C}"/>
          </ac:spMkLst>
        </pc:spChg>
        <pc:spChg chg="mod">
          <ac:chgData name="Austin J Perea" userId="5a47ce3c-3283-4376-912e-b82dc570013a" providerId="ADAL" clId="{8CFFF5F4-231B-440B-AE45-5274787E4AC1}" dt="2023-03-10T03:52:41.619" v="1973"/>
          <ac:spMkLst>
            <pc:docMk/>
            <pc:sldMk cId="2739619010" sldId="301"/>
            <ac:spMk id="478" creationId="{965966FE-8769-EA2B-93FE-13AB552156B7}"/>
          </ac:spMkLst>
        </pc:spChg>
        <pc:spChg chg="mod">
          <ac:chgData name="Austin J Perea" userId="5a47ce3c-3283-4376-912e-b82dc570013a" providerId="ADAL" clId="{8CFFF5F4-231B-440B-AE45-5274787E4AC1}" dt="2023-03-10T03:52:41.619" v="1973"/>
          <ac:spMkLst>
            <pc:docMk/>
            <pc:sldMk cId="2739619010" sldId="301"/>
            <ac:spMk id="479" creationId="{041B9613-47C9-953F-AF04-150BA29CFBAF}"/>
          </ac:spMkLst>
        </pc:spChg>
        <pc:grpChg chg="add del mod">
          <ac:chgData name="Austin J Perea" userId="5a47ce3c-3283-4376-912e-b82dc570013a" providerId="ADAL" clId="{8CFFF5F4-231B-440B-AE45-5274787E4AC1}" dt="2023-03-13T19:29:49.293" v="3710" actId="478"/>
          <ac:grpSpMkLst>
            <pc:docMk/>
            <pc:sldMk cId="2739619010" sldId="301"/>
            <ac:grpSpMk id="2" creationId="{3F43EF94-6FC6-D1EB-CF80-E3DCFC9C7D44}"/>
          </ac:grpSpMkLst>
        </pc:grpChg>
        <pc:grpChg chg="mod">
          <ac:chgData name="Austin J Perea" userId="5a47ce3c-3283-4376-912e-b82dc570013a" providerId="ADAL" clId="{8CFFF5F4-231B-440B-AE45-5274787E4AC1}" dt="2023-03-10T03:52:41.619" v="1973"/>
          <ac:grpSpMkLst>
            <pc:docMk/>
            <pc:sldMk cId="2739619010" sldId="301"/>
            <ac:grpSpMk id="4" creationId="{485F93A0-ADF5-AE26-8622-5CFF94AE62E5}"/>
          </ac:grpSpMkLst>
        </pc:grpChg>
        <pc:grpChg chg="del">
          <ac:chgData name="Austin J Perea" userId="5a47ce3c-3283-4376-912e-b82dc570013a" providerId="ADAL" clId="{8CFFF5F4-231B-440B-AE45-5274787E4AC1}" dt="2023-03-10T03:52:41.284" v="1972" actId="478"/>
          <ac:grpSpMkLst>
            <pc:docMk/>
            <pc:sldMk cId="2739619010" sldId="301"/>
            <ac:grpSpMk id="454" creationId="{00000000-0000-0000-0000-000000000000}"/>
          </ac:grpSpMkLst>
        </pc:grpChg>
        <pc:picChg chg="add mod">
          <ac:chgData name="Austin J Perea" userId="5a47ce3c-3283-4376-912e-b82dc570013a" providerId="ADAL" clId="{8CFFF5F4-231B-440B-AE45-5274787E4AC1}" dt="2023-03-13T19:29:56.496" v="3714" actId="1076"/>
          <ac:picMkLst>
            <pc:docMk/>
            <pc:sldMk cId="2739619010" sldId="301"/>
            <ac:picMk id="1026" creationId="{282FB813-95D7-8F86-4EFD-9EF2887F76DB}"/>
          </ac:picMkLst>
        </pc:picChg>
      </pc:sldChg>
      <pc:sldChg chg="modSp add del mod">
        <pc:chgData name="Austin J Perea" userId="5a47ce3c-3283-4376-912e-b82dc570013a" providerId="ADAL" clId="{8CFFF5F4-231B-440B-AE45-5274787E4AC1}" dt="2023-03-10T03:49:16.275" v="1705" actId="47"/>
        <pc:sldMkLst>
          <pc:docMk/>
          <pc:sldMk cId="3131665565" sldId="301"/>
        </pc:sldMkLst>
        <pc:spChg chg="mod">
          <ac:chgData name="Austin J Perea" userId="5a47ce3c-3283-4376-912e-b82dc570013a" providerId="ADAL" clId="{8CFFF5F4-231B-440B-AE45-5274787E4AC1}" dt="2023-03-10T03:49:04.170" v="1704" actId="20577"/>
          <ac:spMkLst>
            <pc:docMk/>
            <pc:sldMk cId="3131665565" sldId="301"/>
            <ac:spMk id="451" creationId="{00000000-0000-0000-0000-000000000000}"/>
          </ac:spMkLst>
        </pc:spChg>
      </pc:sldChg>
      <pc:sldChg chg="add del">
        <pc:chgData name="Austin J Perea" userId="5a47ce3c-3283-4376-912e-b82dc570013a" providerId="ADAL" clId="{8CFFF5F4-231B-440B-AE45-5274787E4AC1}" dt="2023-03-10T03:49:52.197" v="1961"/>
        <pc:sldMkLst>
          <pc:docMk/>
          <pc:sldMk cId="1045209279" sldId="302"/>
        </pc:sldMkLst>
      </pc:sldChg>
      <pc:sldChg chg="add del ord">
        <pc:chgData name="Austin J Perea" userId="5a47ce3c-3283-4376-912e-b82dc570013a" providerId="ADAL" clId="{8CFFF5F4-231B-440B-AE45-5274787E4AC1}" dt="2023-03-10T04:32:32.077" v="2970" actId="47"/>
        <pc:sldMkLst>
          <pc:docMk/>
          <pc:sldMk cId="3292129823" sldId="302"/>
        </pc:sldMkLst>
      </pc:sldChg>
      <pc:sldChg chg="delSp modSp add mod ord">
        <pc:chgData name="Austin J Perea" userId="5a47ce3c-3283-4376-912e-b82dc570013a" providerId="ADAL" clId="{8CFFF5F4-231B-440B-AE45-5274787E4AC1}" dt="2023-03-10T04:00:45.419" v="2288" actId="14100"/>
        <pc:sldMkLst>
          <pc:docMk/>
          <pc:sldMk cId="2554892851" sldId="303"/>
        </pc:sldMkLst>
        <pc:spChg chg="mod">
          <ac:chgData name="Austin J Perea" userId="5a47ce3c-3283-4376-912e-b82dc570013a" providerId="ADAL" clId="{8CFFF5F4-231B-440B-AE45-5274787E4AC1}" dt="2023-03-10T04:00:45.419" v="2288" actId="14100"/>
          <ac:spMkLst>
            <pc:docMk/>
            <pc:sldMk cId="2554892851" sldId="303"/>
            <ac:spMk id="372" creationId="{00000000-0000-0000-0000-000000000000}"/>
          </ac:spMkLst>
        </pc:spChg>
        <pc:spChg chg="mod">
          <ac:chgData name="Austin J Perea" userId="5a47ce3c-3283-4376-912e-b82dc570013a" providerId="ADAL" clId="{8CFFF5F4-231B-440B-AE45-5274787E4AC1}" dt="2023-03-10T04:00:33.575" v="2268" actId="20577"/>
          <ac:spMkLst>
            <pc:docMk/>
            <pc:sldMk cId="2554892851" sldId="303"/>
            <ac:spMk id="373" creationId="{00000000-0000-0000-0000-000000000000}"/>
          </ac:spMkLst>
        </pc:spChg>
        <pc:spChg chg="del">
          <ac:chgData name="Austin J Perea" userId="5a47ce3c-3283-4376-912e-b82dc570013a" providerId="ADAL" clId="{8CFFF5F4-231B-440B-AE45-5274787E4AC1}" dt="2023-03-10T04:00:41.998" v="2287" actId="21"/>
          <ac:spMkLst>
            <pc:docMk/>
            <pc:sldMk cId="2554892851" sldId="303"/>
            <ac:spMk id="374" creationId="{00000000-0000-0000-0000-000000000000}"/>
          </ac:spMkLst>
        </pc:spChg>
      </pc:sldChg>
      <pc:sldChg chg="modSp add del mod ord">
        <pc:chgData name="Austin J Perea" userId="5a47ce3c-3283-4376-912e-b82dc570013a" providerId="ADAL" clId="{8CFFF5F4-231B-440B-AE45-5274787E4AC1}" dt="2023-03-10T04:32:31.329" v="2969" actId="47"/>
        <pc:sldMkLst>
          <pc:docMk/>
          <pc:sldMk cId="312258446" sldId="304"/>
        </pc:sldMkLst>
        <pc:spChg chg="mod">
          <ac:chgData name="Austin J Perea" userId="5a47ce3c-3283-4376-912e-b82dc570013a" providerId="ADAL" clId="{8CFFF5F4-231B-440B-AE45-5274787E4AC1}" dt="2023-03-10T04:03:40.588" v="2338" actId="1076"/>
          <ac:spMkLst>
            <pc:docMk/>
            <pc:sldMk cId="312258446" sldId="304"/>
            <ac:spMk id="480" creationId="{00000000-0000-0000-0000-000000000000}"/>
          </ac:spMkLst>
        </pc:spChg>
        <pc:spChg chg="mod">
          <ac:chgData name="Austin J Perea" userId="5a47ce3c-3283-4376-912e-b82dc570013a" providerId="ADAL" clId="{8CFFF5F4-231B-440B-AE45-5274787E4AC1}" dt="2023-03-10T04:03:40.588" v="2338" actId="1076"/>
          <ac:spMkLst>
            <pc:docMk/>
            <pc:sldMk cId="312258446" sldId="304"/>
            <ac:spMk id="481" creationId="{00000000-0000-0000-0000-000000000000}"/>
          </ac:spMkLst>
        </pc:spChg>
        <pc:grpChg chg="mod">
          <ac:chgData name="Austin J Perea" userId="5a47ce3c-3283-4376-912e-b82dc570013a" providerId="ADAL" clId="{8CFFF5F4-231B-440B-AE45-5274787E4AC1}" dt="2023-03-10T04:03:40.588" v="2338" actId="1076"/>
          <ac:grpSpMkLst>
            <pc:docMk/>
            <pc:sldMk cId="312258446" sldId="304"/>
            <ac:grpSpMk id="486" creationId="{00000000-0000-0000-0000-000000000000}"/>
          </ac:grpSpMkLst>
        </pc:grpChg>
      </pc:sldChg>
      <pc:sldChg chg="addSp modSp add del mod">
        <pc:chgData name="Austin J Perea" userId="5a47ce3c-3283-4376-912e-b82dc570013a" providerId="ADAL" clId="{8CFFF5F4-231B-440B-AE45-5274787E4AC1}" dt="2023-03-10T04:03:09.515" v="2330" actId="2696"/>
        <pc:sldMkLst>
          <pc:docMk/>
          <pc:sldMk cId="3947994467" sldId="304"/>
        </pc:sldMkLst>
        <pc:spChg chg="add mod">
          <ac:chgData name="Austin J Perea" userId="5a47ce3c-3283-4376-912e-b82dc570013a" providerId="ADAL" clId="{8CFFF5F4-231B-440B-AE45-5274787E4AC1}" dt="2023-03-10T04:03:00.558" v="2329" actId="1076"/>
          <ac:spMkLst>
            <pc:docMk/>
            <pc:sldMk cId="3947994467" sldId="304"/>
            <ac:spMk id="2" creationId="{3AD0F3B0-61D5-F2F6-B851-69D673E1D421}"/>
          </ac:spMkLst>
        </pc:spChg>
        <pc:spChg chg="add mod">
          <ac:chgData name="Austin J Perea" userId="5a47ce3c-3283-4376-912e-b82dc570013a" providerId="ADAL" clId="{8CFFF5F4-231B-440B-AE45-5274787E4AC1}" dt="2023-03-10T04:03:00.558" v="2329" actId="1076"/>
          <ac:spMkLst>
            <pc:docMk/>
            <pc:sldMk cId="3947994467" sldId="304"/>
            <ac:spMk id="3" creationId="{2EF34E9D-5761-044B-4054-62845D647F23}"/>
          </ac:spMkLst>
        </pc:spChg>
        <pc:spChg chg="mod">
          <ac:chgData name="Austin J Perea" userId="5a47ce3c-3283-4376-912e-b82dc570013a" providerId="ADAL" clId="{8CFFF5F4-231B-440B-AE45-5274787E4AC1}" dt="2023-03-10T04:02:26.293" v="2325"/>
          <ac:spMkLst>
            <pc:docMk/>
            <pc:sldMk cId="3947994467" sldId="304"/>
            <ac:spMk id="5" creationId="{D6AE308C-DA59-4BD5-0C0D-5E3F9BD1F61A}"/>
          </ac:spMkLst>
        </pc:spChg>
        <pc:spChg chg="mod">
          <ac:chgData name="Austin J Perea" userId="5a47ce3c-3283-4376-912e-b82dc570013a" providerId="ADAL" clId="{8CFFF5F4-231B-440B-AE45-5274787E4AC1}" dt="2023-03-10T04:02:26.293" v="2325"/>
          <ac:spMkLst>
            <pc:docMk/>
            <pc:sldMk cId="3947994467" sldId="304"/>
            <ac:spMk id="6" creationId="{FF4476DD-378D-B8F5-A251-C96E92B03F81}"/>
          </ac:spMkLst>
        </pc:spChg>
        <pc:spChg chg="mod">
          <ac:chgData name="Austin J Perea" userId="5a47ce3c-3283-4376-912e-b82dc570013a" providerId="ADAL" clId="{8CFFF5F4-231B-440B-AE45-5274787E4AC1}" dt="2023-03-10T04:02:26.293" v="2325"/>
          <ac:spMkLst>
            <pc:docMk/>
            <pc:sldMk cId="3947994467" sldId="304"/>
            <ac:spMk id="7" creationId="{8295F0AA-12F7-B16D-218B-1CE57C2A83FD}"/>
          </ac:spMkLst>
        </pc:spChg>
        <pc:spChg chg="mod">
          <ac:chgData name="Austin J Perea" userId="5a47ce3c-3283-4376-912e-b82dc570013a" providerId="ADAL" clId="{8CFFF5F4-231B-440B-AE45-5274787E4AC1}" dt="2023-03-10T04:02:26.293" v="2325"/>
          <ac:spMkLst>
            <pc:docMk/>
            <pc:sldMk cId="3947994467" sldId="304"/>
            <ac:spMk id="8" creationId="{26AFFD8B-1F4E-3CC1-2EDF-73D257B10B64}"/>
          </ac:spMkLst>
        </pc:spChg>
        <pc:spChg chg="mod">
          <ac:chgData name="Austin J Perea" userId="5a47ce3c-3283-4376-912e-b82dc570013a" providerId="ADAL" clId="{8CFFF5F4-231B-440B-AE45-5274787E4AC1}" dt="2023-03-10T04:02:26.293" v="2325"/>
          <ac:spMkLst>
            <pc:docMk/>
            <pc:sldMk cId="3947994467" sldId="304"/>
            <ac:spMk id="9" creationId="{CF5D0BF9-3F48-CABF-1E81-E7A55A8365E4}"/>
          </ac:spMkLst>
        </pc:spChg>
        <pc:spChg chg="mod">
          <ac:chgData name="Austin J Perea" userId="5a47ce3c-3283-4376-912e-b82dc570013a" providerId="ADAL" clId="{8CFFF5F4-231B-440B-AE45-5274787E4AC1}" dt="2023-03-10T04:02:26.293" v="2325"/>
          <ac:spMkLst>
            <pc:docMk/>
            <pc:sldMk cId="3947994467" sldId="304"/>
            <ac:spMk id="10" creationId="{104C309C-D012-2267-0E11-049717F76AE9}"/>
          </ac:spMkLst>
        </pc:spChg>
        <pc:spChg chg="mod">
          <ac:chgData name="Austin J Perea" userId="5a47ce3c-3283-4376-912e-b82dc570013a" providerId="ADAL" clId="{8CFFF5F4-231B-440B-AE45-5274787E4AC1}" dt="2023-03-10T04:02:02.312" v="2319" actId="20577"/>
          <ac:spMkLst>
            <pc:docMk/>
            <pc:sldMk cId="3947994467" sldId="304"/>
            <ac:spMk id="479" creationId="{00000000-0000-0000-0000-000000000000}"/>
          </ac:spMkLst>
        </pc:spChg>
        <pc:spChg chg="mod">
          <ac:chgData name="Austin J Perea" userId="5a47ce3c-3283-4376-912e-b82dc570013a" providerId="ADAL" clId="{8CFFF5F4-231B-440B-AE45-5274787E4AC1}" dt="2023-03-10T04:02:11.226" v="2322" actId="1076"/>
          <ac:spMkLst>
            <pc:docMk/>
            <pc:sldMk cId="3947994467" sldId="304"/>
            <ac:spMk id="480" creationId="{00000000-0000-0000-0000-000000000000}"/>
          </ac:spMkLst>
        </pc:spChg>
        <pc:spChg chg="mod">
          <ac:chgData name="Austin J Perea" userId="5a47ce3c-3283-4376-912e-b82dc570013a" providerId="ADAL" clId="{8CFFF5F4-231B-440B-AE45-5274787E4AC1}" dt="2023-03-10T04:02:11.226" v="2322" actId="1076"/>
          <ac:spMkLst>
            <pc:docMk/>
            <pc:sldMk cId="3947994467" sldId="304"/>
            <ac:spMk id="481" creationId="{00000000-0000-0000-0000-000000000000}"/>
          </ac:spMkLst>
        </pc:spChg>
        <pc:spChg chg="mod">
          <ac:chgData name="Austin J Perea" userId="5a47ce3c-3283-4376-912e-b82dc570013a" providerId="ADAL" clId="{8CFFF5F4-231B-440B-AE45-5274787E4AC1}" dt="2023-03-10T04:02:20.021" v="2323" actId="1076"/>
          <ac:spMkLst>
            <pc:docMk/>
            <pc:sldMk cId="3947994467" sldId="304"/>
            <ac:spMk id="482" creationId="{00000000-0000-0000-0000-000000000000}"/>
          </ac:spMkLst>
        </pc:spChg>
        <pc:spChg chg="mod">
          <ac:chgData name="Austin J Perea" userId="5a47ce3c-3283-4376-912e-b82dc570013a" providerId="ADAL" clId="{8CFFF5F4-231B-440B-AE45-5274787E4AC1}" dt="2023-03-10T04:02:20.021" v="2323" actId="1076"/>
          <ac:spMkLst>
            <pc:docMk/>
            <pc:sldMk cId="3947994467" sldId="304"/>
            <ac:spMk id="483" creationId="{00000000-0000-0000-0000-000000000000}"/>
          </ac:spMkLst>
        </pc:spChg>
        <pc:spChg chg="mod">
          <ac:chgData name="Austin J Perea" userId="5a47ce3c-3283-4376-912e-b82dc570013a" providerId="ADAL" clId="{8CFFF5F4-231B-440B-AE45-5274787E4AC1}" dt="2023-03-10T04:02:25.448" v="2324" actId="1076"/>
          <ac:spMkLst>
            <pc:docMk/>
            <pc:sldMk cId="3947994467" sldId="304"/>
            <ac:spMk id="484" creationId="{00000000-0000-0000-0000-000000000000}"/>
          </ac:spMkLst>
        </pc:spChg>
        <pc:spChg chg="mod">
          <ac:chgData name="Austin J Perea" userId="5a47ce3c-3283-4376-912e-b82dc570013a" providerId="ADAL" clId="{8CFFF5F4-231B-440B-AE45-5274787E4AC1}" dt="2023-03-10T04:02:25.448" v="2324" actId="1076"/>
          <ac:spMkLst>
            <pc:docMk/>
            <pc:sldMk cId="3947994467" sldId="304"/>
            <ac:spMk id="485" creationId="{00000000-0000-0000-0000-000000000000}"/>
          </ac:spMkLst>
        </pc:spChg>
        <pc:spChg chg="mod">
          <ac:chgData name="Austin J Perea" userId="5a47ce3c-3283-4376-912e-b82dc570013a" providerId="ADAL" clId="{8CFFF5F4-231B-440B-AE45-5274787E4AC1}" dt="2023-03-10T04:02:20.021" v="2323" actId="1076"/>
          <ac:spMkLst>
            <pc:docMk/>
            <pc:sldMk cId="3947994467" sldId="304"/>
            <ac:spMk id="493" creationId="{00000000-0000-0000-0000-000000000000}"/>
          </ac:spMkLst>
        </pc:spChg>
        <pc:grpChg chg="add mod">
          <ac:chgData name="Austin J Perea" userId="5a47ce3c-3283-4376-912e-b82dc570013a" providerId="ADAL" clId="{8CFFF5F4-231B-440B-AE45-5274787E4AC1}" dt="2023-03-10T04:03:00.558" v="2329" actId="1076"/>
          <ac:grpSpMkLst>
            <pc:docMk/>
            <pc:sldMk cId="3947994467" sldId="304"/>
            <ac:grpSpMk id="4" creationId="{DC379D59-5B3B-11A2-B806-01CB6CE8BCA5}"/>
          </ac:grpSpMkLst>
        </pc:grpChg>
        <pc:grpChg chg="mod">
          <ac:chgData name="Austin J Perea" userId="5a47ce3c-3283-4376-912e-b82dc570013a" providerId="ADAL" clId="{8CFFF5F4-231B-440B-AE45-5274787E4AC1}" dt="2023-03-10T04:02:11.226" v="2322" actId="1076"/>
          <ac:grpSpMkLst>
            <pc:docMk/>
            <pc:sldMk cId="3947994467" sldId="304"/>
            <ac:grpSpMk id="486" creationId="{00000000-0000-0000-0000-000000000000}"/>
          </ac:grpSpMkLst>
        </pc:grpChg>
        <pc:grpChg chg="mod">
          <ac:chgData name="Austin J Perea" userId="5a47ce3c-3283-4376-912e-b82dc570013a" providerId="ADAL" clId="{8CFFF5F4-231B-440B-AE45-5274787E4AC1}" dt="2023-03-10T04:02:25.448" v="2324" actId="1076"/>
          <ac:grpSpMkLst>
            <pc:docMk/>
            <pc:sldMk cId="3947994467" sldId="304"/>
            <ac:grpSpMk id="494" creationId="{00000000-0000-0000-0000-000000000000}"/>
          </ac:grpSpMkLst>
        </pc:grpChg>
      </pc:sldChg>
      <pc:sldChg chg="addSp delSp modSp add del mod ord modNotesTx">
        <pc:chgData name="Austin J Perea" userId="5a47ce3c-3283-4376-912e-b82dc570013a" providerId="ADAL" clId="{8CFFF5F4-231B-440B-AE45-5274787E4AC1}" dt="2023-03-10T04:12:50.010" v="2615"/>
        <pc:sldMkLst>
          <pc:docMk/>
          <pc:sldMk cId="2297295266" sldId="305"/>
        </pc:sldMkLst>
        <pc:spChg chg="add del mod">
          <ac:chgData name="Austin J Perea" userId="5a47ce3c-3283-4376-912e-b82dc570013a" providerId="ADAL" clId="{8CFFF5F4-231B-440B-AE45-5274787E4AC1}" dt="2023-03-10T04:04:14.051" v="2351"/>
          <ac:spMkLst>
            <pc:docMk/>
            <pc:sldMk cId="2297295266" sldId="305"/>
            <ac:spMk id="2" creationId="{E3B2CDC7-DDB2-D778-75AE-7D13DAA67B69}"/>
          </ac:spMkLst>
        </pc:spChg>
        <pc:spChg chg="add del mod">
          <ac:chgData name="Austin J Perea" userId="5a47ce3c-3283-4376-912e-b82dc570013a" providerId="ADAL" clId="{8CFFF5F4-231B-440B-AE45-5274787E4AC1}" dt="2023-03-10T04:04:14.051" v="2351"/>
          <ac:spMkLst>
            <pc:docMk/>
            <pc:sldMk cId="2297295266" sldId="305"/>
            <ac:spMk id="3" creationId="{9BA1E7DB-9343-EB8E-FAE1-B2AD743708E3}"/>
          </ac:spMkLst>
        </pc:spChg>
        <pc:spChg chg="mod">
          <ac:chgData name="Austin J Perea" userId="5a47ce3c-3283-4376-912e-b82dc570013a" providerId="ADAL" clId="{8CFFF5F4-231B-440B-AE45-5274787E4AC1}" dt="2023-03-10T04:03:50.274" v="2342"/>
          <ac:spMkLst>
            <pc:docMk/>
            <pc:sldMk cId="2297295266" sldId="305"/>
            <ac:spMk id="5" creationId="{B2D140F3-B304-6DC4-E837-9821F383E0F8}"/>
          </ac:spMkLst>
        </pc:spChg>
        <pc:spChg chg="mod">
          <ac:chgData name="Austin J Perea" userId="5a47ce3c-3283-4376-912e-b82dc570013a" providerId="ADAL" clId="{8CFFF5F4-231B-440B-AE45-5274787E4AC1}" dt="2023-03-10T04:03:50.274" v="2342"/>
          <ac:spMkLst>
            <pc:docMk/>
            <pc:sldMk cId="2297295266" sldId="305"/>
            <ac:spMk id="6" creationId="{03B2DD97-87AB-DCEA-915C-71E60C914398}"/>
          </ac:spMkLst>
        </pc:spChg>
        <pc:spChg chg="mod">
          <ac:chgData name="Austin J Perea" userId="5a47ce3c-3283-4376-912e-b82dc570013a" providerId="ADAL" clId="{8CFFF5F4-231B-440B-AE45-5274787E4AC1}" dt="2023-03-10T04:03:50.274" v="2342"/>
          <ac:spMkLst>
            <pc:docMk/>
            <pc:sldMk cId="2297295266" sldId="305"/>
            <ac:spMk id="7" creationId="{30C54367-25F5-0985-9656-200787386186}"/>
          </ac:spMkLst>
        </pc:spChg>
        <pc:spChg chg="mod">
          <ac:chgData name="Austin J Perea" userId="5a47ce3c-3283-4376-912e-b82dc570013a" providerId="ADAL" clId="{8CFFF5F4-231B-440B-AE45-5274787E4AC1}" dt="2023-03-10T04:03:50.274" v="2342"/>
          <ac:spMkLst>
            <pc:docMk/>
            <pc:sldMk cId="2297295266" sldId="305"/>
            <ac:spMk id="8" creationId="{E6676768-4D7C-4507-B307-86CE91C09709}"/>
          </ac:spMkLst>
        </pc:spChg>
        <pc:spChg chg="mod">
          <ac:chgData name="Austin J Perea" userId="5a47ce3c-3283-4376-912e-b82dc570013a" providerId="ADAL" clId="{8CFFF5F4-231B-440B-AE45-5274787E4AC1}" dt="2023-03-10T04:03:50.274" v="2342"/>
          <ac:spMkLst>
            <pc:docMk/>
            <pc:sldMk cId="2297295266" sldId="305"/>
            <ac:spMk id="9" creationId="{9495990A-FD15-1EDA-B7CE-7E086A30D7C1}"/>
          </ac:spMkLst>
        </pc:spChg>
        <pc:spChg chg="mod">
          <ac:chgData name="Austin J Perea" userId="5a47ce3c-3283-4376-912e-b82dc570013a" providerId="ADAL" clId="{8CFFF5F4-231B-440B-AE45-5274787E4AC1}" dt="2023-03-10T04:03:50.274" v="2342"/>
          <ac:spMkLst>
            <pc:docMk/>
            <pc:sldMk cId="2297295266" sldId="305"/>
            <ac:spMk id="10" creationId="{41D61898-708E-24BD-DFDA-D44F1FC03E40}"/>
          </ac:spMkLst>
        </pc:spChg>
        <pc:spChg chg="add mod">
          <ac:chgData name="Austin J Perea" userId="5a47ce3c-3283-4376-912e-b82dc570013a" providerId="ADAL" clId="{8CFFF5F4-231B-440B-AE45-5274787E4AC1}" dt="2023-03-10T04:10:15.123" v="2584" actId="1076"/>
          <ac:spMkLst>
            <pc:docMk/>
            <pc:sldMk cId="2297295266" sldId="305"/>
            <ac:spMk id="11" creationId="{C9BF4667-4764-63AA-E101-46B7E4363225}"/>
          </ac:spMkLst>
        </pc:spChg>
        <pc:spChg chg="add mod">
          <ac:chgData name="Austin J Perea" userId="5a47ce3c-3283-4376-912e-b82dc570013a" providerId="ADAL" clId="{8CFFF5F4-231B-440B-AE45-5274787E4AC1}" dt="2023-03-10T04:10:15.123" v="2584" actId="1076"/>
          <ac:spMkLst>
            <pc:docMk/>
            <pc:sldMk cId="2297295266" sldId="305"/>
            <ac:spMk id="12" creationId="{17934E3D-33B3-9190-B290-86E00383F313}"/>
          </ac:spMkLst>
        </pc:spChg>
        <pc:spChg chg="mod">
          <ac:chgData name="Austin J Perea" userId="5a47ce3c-3283-4376-912e-b82dc570013a" providerId="ADAL" clId="{8CFFF5F4-231B-440B-AE45-5274787E4AC1}" dt="2023-03-10T04:04:48.836" v="2358"/>
          <ac:spMkLst>
            <pc:docMk/>
            <pc:sldMk cId="2297295266" sldId="305"/>
            <ac:spMk id="14" creationId="{4F55DB06-33EF-F52D-440B-605E6893A3B6}"/>
          </ac:spMkLst>
        </pc:spChg>
        <pc:spChg chg="mod">
          <ac:chgData name="Austin J Perea" userId="5a47ce3c-3283-4376-912e-b82dc570013a" providerId="ADAL" clId="{8CFFF5F4-231B-440B-AE45-5274787E4AC1}" dt="2023-03-10T04:04:48.836" v="2358"/>
          <ac:spMkLst>
            <pc:docMk/>
            <pc:sldMk cId="2297295266" sldId="305"/>
            <ac:spMk id="15" creationId="{E919214B-B744-F085-A55C-2946E43A419C}"/>
          </ac:spMkLst>
        </pc:spChg>
        <pc:spChg chg="mod">
          <ac:chgData name="Austin J Perea" userId="5a47ce3c-3283-4376-912e-b82dc570013a" providerId="ADAL" clId="{8CFFF5F4-231B-440B-AE45-5274787E4AC1}" dt="2023-03-10T04:04:48.836" v="2358"/>
          <ac:spMkLst>
            <pc:docMk/>
            <pc:sldMk cId="2297295266" sldId="305"/>
            <ac:spMk id="16" creationId="{60CF3646-32A9-2250-5040-744F4677BE4B}"/>
          </ac:spMkLst>
        </pc:spChg>
        <pc:spChg chg="mod">
          <ac:chgData name="Austin J Perea" userId="5a47ce3c-3283-4376-912e-b82dc570013a" providerId="ADAL" clId="{8CFFF5F4-231B-440B-AE45-5274787E4AC1}" dt="2023-03-10T04:04:48.836" v="2358"/>
          <ac:spMkLst>
            <pc:docMk/>
            <pc:sldMk cId="2297295266" sldId="305"/>
            <ac:spMk id="17" creationId="{21C03135-BBF7-37C2-B810-09286C242C6F}"/>
          </ac:spMkLst>
        </pc:spChg>
        <pc:spChg chg="mod">
          <ac:chgData name="Austin J Perea" userId="5a47ce3c-3283-4376-912e-b82dc570013a" providerId="ADAL" clId="{8CFFF5F4-231B-440B-AE45-5274787E4AC1}" dt="2023-03-10T04:04:48.836" v="2358"/>
          <ac:spMkLst>
            <pc:docMk/>
            <pc:sldMk cId="2297295266" sldId="305"/>
            <ac:spMk id="18" creationId="{A43B9588-0B0E-51A4-4ABA-49E7D55BE485}"/>
          </ac:spMkLst>
        </pc:spChg>
        <pc:spChg chg="mod">
          <ac:chgData name="Austin J Perea" userId="5a47ce3c-3283-4376-912e-b82dc570013a" providerId="ADAL" clId="{8CFFF5F4-231B-440B-AE45-5274787E4AC1}" dt="2023-03-10T04:04:48.836" v="2358"/>
          <ac:spMkLst>
            <pc:docMk/>
            <pc:sldMk cId="2297295266" sldId="305"/>
            <ac:spMk id="19" creationId="{0795EFFB-40C9-E906-EB8C-FE7D3CFC7DF3}"/>
          </ac:spMkLst>
        </pc:spChg>
        <pc:spChg chg="mod">
          <ac:chgData name="Austin J Perea" userId="5a47ce3c-3283-4376-912e-b82dc570013a" providerId="ADAL" clId="{8CFFF5F4-231B-440B-AE45-5274787E4AC1}" dt="2023-03-10T04:11:31.666" v="2593" actId="207"/>
          <ac:spMkLst>
            <pc:docMk/>
            <pc:sldMk cId="2297295266" sldId="305"/>
            <ac:spMk id="21" creationId="{B3703F23-D8B6-9327-1826-233A66FF441E}"/>
          </ac:spMkLst>
        </pc:spChg>
        <pc:spChg chg="mod">
          <ac:chgData name="Austin J Perea" userId="5a47ce3c-3283-4376-912e-b82dc570013a" providerId="ADAL" clId="{8CFFF5F4-231B-440B-AE45-5274787E4AC1}" dt="2023-03-10T04:11:31.666" v="2593" actId="207"/>
          <ac:spMkLst>
            <pc:docMk/>
            <pc:sldMk cId="2297295266" sldId="305"/>
            <ac:spMk id="22" creationId="{E2F747E8-EE9A-7B2A-83B4-B83198E0AE89}"/>
          </ac:spMkLst>
        </pc:spChg>
        <pc:spChg chg="mod">
          <ac:chgData name="Austin J Perea" userId="5a47ce3c-3283-4376-912e-b82dc570013a" providerId="ADAL" clId="{8CFFF5F4-231B-440B-AE45-5274787E4AC1}" dt="2023-03-10T04:11:31.666" v="2593" actId="207"/>
          <ac:spMkLst>
            <pc:docMk/>
            <pc:sldMk cId="2297295266" sldId="305"/>
            <ac:spMk id="23" creationId="{C65CB685-1366-647A-C6DD-9230489FC9BE}"/>
          </ac:spMkLst>
        </pc:spChg>
        <pc:spChg chg="mod">
          <ac:chgData name="Austin J Perea" userId="5a47ce3c-3283-4376-912e-b82dc570013a" providerId="ADAL" clId="{8CFFF5F4-231B-440B-AE45-5274787E4AC1}" dt="2023-03-10T04:11:31.666" v="2593" actId="207"/>
          <ac:spMkLst>
            <pc:docMk/>
            <pc:sldMk cId="2297295266" sldId="305"/>
            <ac:spMk id="24" creationId="{08B20B0C-CC5A-9B06-9B80-FD45633B1446}"/>
          </ac:spMkLst>
        </pc:spChg>
        <pc:spChg chg="mod">
          <ac:chgData name="Austin J Perea" userId="5a47ce3c-3283-4376-912e-b82dc570013a" providerId="ADAL" clId="{8CFFF5F4-231B-440B-AE45-5274787E4AC1}" dt="2023-03-10T04:11:31.666" v="2593" actId="207"/>
          <ac:spMkLst>
            <pc:docMk/>
            <pc:sldMk cId="2297295266" sldId="305"/>
            <ac:spMk id="25" creationId="{F085B608-BDC1-5D45-DEC4-1997928D0D0F}"/>
          </ac:spMkLst>
        </pc:spChg>
        <pc:spChg chg="mod">
          <ac:chgData name="Austin J Perea" userId="5a47ce3c-3283-4376-912e-b82dc570013a" providerId="ADAL" clId="{8CFFF5F4-231B-440B-AE45-5274787E4AC1}" dt="2023-03-10T04:11:31.666" v="2593" actId="207"/>
          <ac:spMkLst>
            <pc:docMk/>
            <pc:sldMk cId="2297295266" sldId="305"/>
            <ac:spMk id="26" creationId="{0A68C59F-A7EB-F886-7E9A-B66A5D17A805}"/>
          </ac:spMkLst>
        </pc:spChg>
        <pc:spChg chg="mod">
          <ac:chgData name="Austin J Perea" userId="5a47ce3c-3283-4376-912e-b82dc570013a" providerId="ADAL" clId="{8CFFF5F4-231B-440B-AE45-5274787E4AC1}" dt="2023-03-10T04:11:31.666" v="2593" actId="207"/>
          <ac:spMkLst>
            <pc:docMk/>
            <pc:sldMk cId="2297295266" sldId="305"/>
            <ac:spMk id="27" creationId="{4C20F7D8-C846-01EB-3D3D-0DF874A61423}"/>
          </ac:spMkLst>
        </pc:spChg>
        <pc:spChg chg="mod">
          <ac:chgData name="Austin J Perea" userId="5a47ce3c-3283-4376-912e-b82dc570013a" providerId="ADAL" clId="{8CFFF5F4-231B-440B-AE45-5274787E4AC1}" dt="2023-03-10T04:11:31.666" v="2593" actId="207"/>
          <ac:spMkLst>
            <pc:docMk/>
            <pc:sldMk cId="2297295266" sldId="305"/>
            <ac:spMk id="28" creationId="{4DBBF8D2-EF97-D297-5800-A83E42E0580D}"/>
          </ac:spMkLst>
        </pc:spChg>
        <pc:spChg chg="mod">
          <ac:chgData name="Austin J Perea" userId="5a47ce3c-3283-4376-912e-b82dc570013a" providerId="ADAL" clId="{8CFFF5F4-231B-440B-AE45-5274787E4AC1}" dt="2023-03-10T04:11:31.666" v="2593" actId="207"/>
          <ac:spMkLst>
            <pc:docMk/>
            <pc:sldMk cId="2297295266" sldId="305"/>
            <ac:spMk id="29" creationId="{A1888A76-0255-ECEF-1F92-E93EEBAD97A8}"/>
          </ac:spMkLst>
        </pc:spChg>
        <pc:spChg chg="mod">
          <ac:chgData name="Austin J Perea" userId="5a47ce3c-3283-4376-912e-b82dc570013a" providerId="ADAL" clId="{8CFFF5F4-231B-440B-AE45-5274787E4AC1}" dt="2023-03-10T04:11:31.666" v="2593" actId="207"/>
          <ac:spMkLst>
            <pc:docMk/>
            <pc:sldMk cId="2297295266" sldId="305"/>
            <ac:spMk id="30" creationId="{0D05A2AA-854B-DC28-B85D-CD47AD878CEB}"/>
          </ac:spMkLst>
        </pc:spChg>
        <pc:spChg chg="mod">
          <ac:chgData name="Austin J Perea" userId="5a47ce3c-3283-4376-912e-b82dc570013a" providerId="ADAL" clId="{8CFFF5F4-231B-440B-AE45-5274787E4AC1}" dt="2023-03-10T04:11:31.666" v="2593" actId="207"/>
          <ac:spMkLst>
            <pc:docMk/>
            <pc:sldMk cId="2297295266" sldId="305"/>
            <ac:spMk id="31" creationId="{4D63DC13-92E7-D2BB-5086-AF7D093FD971}"/>
          </ac:spMkLst>
        </pc:spChg>
        <pc:spChg chg="mod">
          <ac:chgData name="Austin J Perea" userId="5a47ce3c-3283-4376-912e-b82dc570013a" providerId="ADAL" clId="{8CFFF5F4-231B-440B-AE45-5274787E4AC1}" dt="2023-03-10T04:10:06.613" v="2583" actId="1076"/>
          <ac:spMkLst>
            <pc:docMk/>
            <pc:sldMk cId="2297295266" sldId="305"/>
            <ac:spMk id="479" creationId="{00000000-0000-0000-0000-000000000000}"/>
          </ac:spMkLst>
        </pc:spChg>
        <pc:spChg chg="mod">
          <ac:chgData name="Austin J Perea" userId="5a47ce3c-3283-4376-912e-b82dc570013a" providerId="ADAL" clId="{8CFFF5F4-231B-440B-AE45-5274787E4AC1}" dt="2023-03-10T04:11:45.011" v="2594" actId="1076"/>
          <ac:spMkLst>
            <pc:docMk/>
            <pc:sldMk cId="2297295266" sldId="305"/>
            <ac:spMk id="480" creationId="{00000000-0000-0000-0000-000000000000}"/>
          </ac:spMkLst>
        </pc:spChg>
        <pc:spChg chg="mod">
          <ac:chgData name="Austin J Perea" userId="5a47ce3c-3283-4376-912e-b82dc570013a" providerId="ADAL" clId="{8CFFF5F4-231B-440B-AE45-5274787E4AC1}" dt="2023-03-10T04:11:45.011" v="2594" actId="1076"/>
          <ac:spMkLst>
            <pc:docMk/>
            <pc:sldMk cId="2297295266" sldId="305"/>
            <ac:spMk id="481" creationId="{00000000-0000-0000-0000-000000000000}"/>
          </ac:spMkLst>
        </pc:spChg>
        <pc:spChg chg="mod">
          <ac:chgData name="Austin J Perea" userId="5a47ce3c-3283-4376-912e-b82dc570013a" providerId="ADAL" clId="{8CFFF5F4-231B-440B-AE45-5274787E4AC1}" dt="2023-03-10T04:09:46.653" v="2580" actId="1076"/>
          <ac:spMkLst>
            <pc:docMk/>
            <pc:sldMk cId="2297295266" sldId="305"/>
            <ac:spMk id="482" creationId="{00000000-0000-0000-0000-000000000000}"/>
          </ac:spMkLst>
        </pc:spChg>
        <pc:spChg chg="mod">
          <ac:chgData name="Austin J Perea" userId="5a47ce3c-3283-4376-912e-b82dc570013a" providerId="ADAL" clId="{8CFFF5F4-231B-440B-AE45-5274787E4AC1}" dt="2023-03-10T04:09:46.653" v="2580" actId="1076"/>
          <ac:spMkLst>
            <pc:docMk/>
            <pc:sldMk cId="2297295266" sldId="305"/>
            <ac:spMk id="483" creationId="{00000000-0000-0000-0000-000000000000}"/>
          </ac:spMkLst>
        </pc:spChg>
        <pc:spChg chg="mod">
          <ac:chgData name="Austin J Perea" userId="5a47ce3c-3283-4376-912e-b82dc570013a" providerId="ADAL" clId="{8CFFF5F4-231B-440B-AE45-5274787E4AC1}" dt="2023-03-10T04:09:26.051" v="2576" actId="1076"/>
          <ac:spMkLst>
            <pc:docMk/>
            <pc:sldMk cId="2297295266" sldId="305"/>
            <ac:spMk id="484" creationId="{00000000-0000-0000-0000-000000000000}"/>
          </ac:spMkLst>
        </pc:spChg>
        <pc:spChg chg="mod">
          <ac:chgData name="Austin J Perea" userId="5a47ce3c-3283-4376-912e-b82dc570013a" providerId="ADAL" clId="{8CFFF5F4-231B-440B-AE45-5274787E4AC1}" dt="2023-03-10T04:09:33.795" v="2579" actId="14100"/>
          <ac:spMkLst>
            <pc:docMk/>
            <pc:sldMk cId="2297295266" sldId="305"/>
            <ac:spMk id="485" creationId="{00000000-0000-0000-0000-000000000000}"/>
          </ac:spMkLst>
        </pc:spChg>
        <pc:spChg chg="mod">
          <ac:chgData name="Austin J Perea" userId="5a47ce3c-3283-4376-912e-b82dc570013a" providerId="ADAL" clId="{8CFFF5F4-231B-440B-AE45-5274787E4AC1}" dt="2023-03-10T04:09:46.653" v="2580" actId="1076"/>
          <ac:spMkLst>
            <pc:docMk/>
            <pc:sldMk cId="2297295266" sldId="305"/>
            <ac:spMk id="493" creationId="{00000000-0000-0000-0000-000000000000}"/>
          </ac:spMkLst>
        </pc:spChg>
        <pc:grpChg chg="add del mod">
          <ac:chgData name="Austin J Perea" userId="5a47ce3c-3283-4376-912e-b82dc570013a" providerId="ADAL" clId="{8CFFF5F4-231B-440B-AE45-5274787E4AC1}" dt="2023-03-10T04:04:14.051" v="2351"/>
          <ac:grpSpMkLst>
            <pc:docMk/>
            <pc:sldMk cId="2297295266" sldId="305"/>
            <ac:grpSpMk id="4" creationId="{8C8E5B79-669D-25F1-4E94-9182BBE9EDF9}"/>
          </ac:grpSpMkLst>
        </pc:grpChg>
        <pc:grpChg chg="add del mod">
          <ac:chgData name="Austin J Perea" userId="5a47ce3c-3283-4376-912e-b82dc570013a" providerId="ADAL" clId="{8CFFF5F4-231B-440B-AE45-5274787E4AC1}" dt="2023-03-10T04:10:21.003" v="2585" actId="478"/>
          <ac:grpSpMkLst>
            <pc:docMk/>
            <pc:sldMk cId="2297295266" sldId="305"/>
            <ac:grpSpMk id="13" creationId="{63C35180-D056-9582-89E8-CA3FF1B5E599}"/>
          </ac:grpSpMkLst>
        </pc:grpChg>
        <pc:grpChg chg="add mod">
          <ac:chgData name="Austin J Perea" userId="5a47ce3c-3283-4376-912e-b82dc570013a" providerId="ADAL" clId="{8CFFF5F4-231B-440B-AE45-5274787E4AC1}" dt="2023-03-10T04:11:31.666" v="2593" actId="207"/>
          <ac:grpSpMkLst>
            <pc:docMk/>
            <pc:sldMk cId="2297295266" sldId="305"/>
            <ac:grpSpMk id="20" creationId="{639E32DA-EB69-3930-32AB-17DE48018A86}"/>
          </ac:grpSpMkLst>
        </pc:grpChg>
        <pc:grpChg chg="mod">
          <ac:chgData name="Austin J Perea" userId="5a47ce3c-3283-4376-912e-b82dc570013a" providerId="ADAL" clId="{8CFFF5F4-231B-440B-AE45-5274787E4AC1}" dt="2023-03-10T04:11:45.011" v="2594" actId="1076"/>
          <ac:grpSpMkLst>
            <pc:docMk/>
            <pc:sldMk cId="2297295266" sldId="305"/>
            <ac:grpSpMk id="486" creationId="{00000000-0000-0000-0000-000000000000}"/>
          </ac:grpSpMkLst>
        </pc:grpChg>
        <pc:grpChg chg="mod">
          <ac:chgData name="Austin J Perea" userId="5a47ce3c-3283-4376-912e-b82dc570013a" providerId="ADAL" clId="{8CFFF5F4-231B-440B-AE45-5274787E4AC1}" dt="2023-03-10T04:09:26.051" v="2576" actId="1076"/>
          <ac:grpSpMkLst>
            <pc:docMk/>
            <pc:sldMk cId="2297295266" sldId="305"/>
            <ac:grpSpMk id="494" creationId="{00000000-0000-0000-0000-000000000000}"/>
          </ac:grpSpMkLst>
        </pc:grpChg>
      </pc:sldChg>
      <pc:sldChg chg="modSp add mod">
        <pc:chgData name="Austin J Perea" userId="5a47ce3c-3283-4376-912e-b82dc570013a" providerId="ADAL" clId="{8CFFF5F4-231B-440B-AE45-5274787E4AC1}" dt="2023-03-10T04:16:21.479" v="2672" actId="20577"/>
        <pc:sldMkLst>
          <pc:docMk/>
          <pc:sldMk cId="1639911394" sldId="306"/>
        </pc:sldMkLst>
        <pc:spChg chg="mod">
          <ac:chgData name="Austin J Perea" userId="5a47ce3c-3283-4376-912e-b82dc570013a" providerId="ADAL" clId="{8CFFF5F4-231B-440B-AE45-5274787E4AC1}" dt="2023-03-10T04:14:06.727" v="2639" actId="20577"/>
          <ac:spMkLst>
            <pc:docMk/>
            <pc:sldMk cId="1639911394" sldId="306"/>
            <ac:spMk id="1038" creationId="{00000000-0000-0000-0000-000000000000}"/>
          </ac:spMkLst>
        </pc:spChg>
        <pc:spChg chg="mod">
          <ac:chgData name="Austin J Perea" userId="5a47ce3c-3283-4376-912e-b82dc570013a" providerId="ADAL" clId="{8CFFF5F4-231B-440B-AE45-5274787E4AC1}" dt="2023-03-10T04:16:21.479" v="2672" actId="20577"/>
          <ac:spMkLst>
            <pc:docMk/>
            <pc:sldMk cId="1639911394" sldId="306"/>
            <ac:spMk id="1039" creationId="{00000000-0000-0000-0000-000000000000}"/>
          </ac:spMkLst>
        </pc:spChg>
        <pc:spChg chg="mod">
          <ac:chgData name="Austin J Perea" userId="5a47ce3c-3283-4376-912e-b82dc570013a" providerId="ADAL" clId="{8CFFF5F4-231B-440B-AE45-5274787E4AC1}" dt="2023-03-10T04:16:18.784" v="2671"/>
          <ac:spMkLst>
            <pc:docMk/>
            <pc:sldMk cId="1639911394" sldId="306"/>
            <ac:spMk id="1040" creationId="{00000000-0000-0000-0000-000000000000}"/>
          </ac:spMkLst>
        </pc:spChg>
      </pc:sldChg>
      <pc:sldChg chg="modSp add mod ord">
        <pc:chgData name="Austin J Perea" userId="5a47ce3c-3283-4376-912e-b82dc570013a" providerId="ADAL" clId="{8CFFF5F4-231B-440B-AE45-5274787E4AC1}" dt="2023-03-10T04:19:02.578" v="2723" actId="20577"/>
        <pc:sldMkLst>
          <pc:docMk/>
          <pc:sldMk cId="3409589889" sldId="307"/>
        </pc:sldMkLst>
        <pc:spChg chg="mod">
          <ac:chgData name="Austin J Perea" userId="5a47ce3c-3283-4376-912e-b82dc570013a" providerId="ADAL" clId="{8CFFF5F4-231B-440B-AE45-5274787E4AC1}" dt="2023-03-10T04:19:02.578" v="2723" actId="20577"/>
          <ac:spMkLst>
            <pc:docMk/>
            <pc:sldMk cId="3409589889" sldId="307"/>
            <ac:spMk id="372" creationId="{00000000-0000-0000-0000-000000000000}"/>
          </ac:spMkLst>
        </pc:spChg>
        <pc:spChg chg="mod">
          <ac:chgData name="Austin J Perea" userId="5a47ce3c-3283-4376-912e-b82dc570013a" providerId="ADAL" clId="{8CFFF5F4-231B-440B-AE45-5274787E4AC1}" dt="2023-03-10T04:17:42.955" v="2677" actId="20577"/>
          <ac:spMkLst>
            <pc:docMk/>
            <pc:sldMk cId="3409589889" sldId="307"/>
            <ac:spMk id="373" creationId="{00000000-0000-0000-0000-000000000000}"/>
          </ac:spMkLst>
        </pc:spChg>
      </pc:sldChg>
      <pc:sldChg chg="addSp delSp modSp add mod setBg">
        <pc:chgData name="Austin J Perea" userId="5a47ce3c-3283-4376-912e-b82dc570013a" providerId="ADAL" clId="{8CFFF5F4-231B-440B-AE45-5274787E4AC1}" dt="2023-03-13T20:04:22.222" v="3752" actId="478"/>
        <pc:sldMkLst>
          <pc:docMk/>
          <pc:sldMk cId="1859121542" sldId="308"/>
        </pc:sldMkLst>
        <pc:spChg chg="mod">
          <ac:chgData name="Austin J Perea" userId="5a47ce3c-3283-4376-912e-b82dc570013a" providerId="ADAL" clId="{8CFFF5F4-231B-440B-AE45-5274787E4AC1}" dt="2023-03-10T04:23:43.817" v="2775" actId="20577"/>
          <ac:spMkLst>
            <pc:docMk/>
            <pc:sldMk cId="1859121542" sldId="308"/>
            <ac:spMk id="570" creationId="{00000000-0000-0000-0000-000000000000}"/>
          </ac:spMkLst>
        </pc:spChg>
        <pc:picChg chg="add del mod">
          <ac:chgData name="Austin J Perea" userId="5a47ce3c-3283-4376-912e-b82dc570013a" providerId="ADAL" clId="{8CFFF5F4-231B-440B-AE45-5274787E4AC1}" dt="2023-03-10T04:23:07.402" v="2745" actId="478"/>
          <ac:picMkLst>
            <pc:docMk/>
            <pc:sldMk cId="1859121542" sldId="308"/>
            <ac:picMk id="3" creationId="{4A8E445B-EC19-92DF-AE54-D0DD8A18E2AD}"/>
          </ac:picMkLst>
        </pc:picChg>
        <pc:picChg chg="add del">
          <ac:chgData name="Austin J Perea" userId="5a47ce3c-3283-4376-912e-b82dc570013a" providerId="ADAL" clId="{8CFFF5F4-231B-440B-AE45-5274787E4AC1}" dt="2023-03-13T20:04:22.222" v="3752" actId="478"/>
          <ac:picMkLst>
            <pc:docMk/>
            <pc:sldMk cId="1859121542" sldId="308"/>
            <ac:picMk id="3" creationId="{765D6EFB-DA42-6E51-1BD7-5BF49244AE98}"/>
          </ac:picMkLst>
        </pc:picChg>
        <pc:picChg chg="add del mod">
          <ac:chgData name="Austin J Perea" userId="5a47ce3c-3283-4376-912e-b82dc570013a" providerId="ADAL" clId="{8CFFF5F4-231B-440B-AE45-5274787E4AC1}" dt="2023-03-10T04:23:31.873" v="2755" actId="478"/>
          <ac:picMkLst>
            <pc:docMk/>
            <pc:sldMk cId="1859121542" sldId="308"/>
            <ac:picMk id="4" creationId="{448D296D-89AA-62EF-E699-1BAC0F780CD1}"/>
          </ac:picMkLst>
        </pc:picChg>
        <pc:picChg chg="add mod">
          <ac:chgData name="Austin J Perea" userId="5a47ce3c-3283-4376-912e-b82dc570013a" providerId="ADAL" clId="{8CFFF5F4-231B-440B-AE45-5274787E4AC1}" dt="2023-03-10T04:23:58.554" v="2778" actId="1076"/>
          <ac:picMkLst>
            <pc:docMk/>
            <pc:sldMk cId="1859121542" sldId="308"/>
            <ac:picMk id="6" creationId="{12C48530-2A71-1346-B152-40C192503FDB}"/>
          </ac:picMkLst>
        </pc:picChg>
      </pc:sldChg>
      <pc:sldChg chg="addSp delSp modSp add mod ord">
        <pc:chgData name="Austin J Perea" userId="5a47ce3c-3283-4376-912e-b82dc570013a" providerId="ADAL" clId="{8CFFF5F4-231B-440B-AE45-5274787E4AC1}" dt="2023-03-10T04:24:56.477" v="2781" actId="22"/>
        <pc:sldMkLst>
          <pc:docMk/>
          <pc:sldMk cId="645597504" sldId="309"/>
        </pc:sldMkLst>
        <pc:spChg chg="del mod">
          <ac:chgData name="Austin J Perea" userId="5a47ce3c-3283-4376-912e-b82dc570013a" providerId="ADAL" clId="{8CFFF5F4-231B-440B-AE45-5274787E4AC1}" dt="2023-03-10T04:23:23.472" v="2751" actId="478"/>
          <ac:spMkLst>
            <pc:docMk/>
            <pc:sldMk cId="645597504" sldId="309"/>
            <ac:spMk id="435" creationId="{00000000-0000-0000-0000-000000000000}"/>
          </ac:spMkLst>
        </pc:spChg>
        <pc:picChg chg="add mod">
          <ac:chgData name="Austin J Perea" userId="5a47ce3c-3283-4376-912e-b82dc570013a" providerId="ADAL" clId="{8CFFF5F4-231B-440B-AE45-5274787E4AC1}" dt="2023-03-10T04:24:04.483" v="2779" actId="1076"/>
          <ac:picMkLst>
            <pc:docMk/>
            <pc:sldMk cId="645597504" sldId="309"/>
            <ac:picMk id="2" creationId="{37741584-E3D6-B1E1-C172-51E85E8D38E6}"/>
          </ac:picMkLst>
        </pc:picChg>
        <pc:picChg chg="add del">
          <ac:chgData name="Austin J Perea" userId="5a47ce3c-3283-4376-912e-b82dc570013a" providerId="ADAL" clId="{8CFFF5F4-231B-440B-AE45-5274787E4AC1}" dt="2023-03-10T04:24:56.477" v="2781" actId="22"/>
          <ac:picMkLst>
            <pc:docMk/>
            <pc:sldMk cId="645597504" sldId="309"/>
            <ac:picMk id="4" creationId="{20D38D74-3EC4-4C09-D298-0825F1104008}"/>
          </ac:picMkLst>
        </pc:picChg>
      </pc:sldChg>
      <pc:sldChg chg="addSp delSp modSp add mod">
        <pc:chgData name="Austin J Perea" userId="5a47ce3c-3283-4376-912e-b82dc570013a" providerId="ADAL" clId="{8CFFF5F4-231B-440B-AE45-5274787E4AC1}" dt="2023-03-10T04:25:54.163" v="2793" actId="478"/>
        <pc:sldMkLst>
          <pc:docMk/>
          <pc:sldMk cId="354257961" sldId="310"/>
        </pc:sldMkLst>
        <pc:picChg chg="del">
          <ac:chgData name="Austin J Perea" userId="5a47ce3c-3283-4376-912e-b82dc570013a" providerId="ADAL" clId="{8CFFF5F4-231B-440B-AE45-5274787E4AC1}" dt="2023-03-10T04:25:01.855" v="2783" actId="478"/>
          <ac:picMkLst>
            <pc:docMk/>
            <pc:sldMk cId="354257961" sldId="310"/>
            <ac:picMk id="2" creationId="{37741584-E3D6-B1E1-C172-51E85E8D38E6}"/>
          </ac:picMkLst>
        </pc:picChg>
        <pc:picChg chg="add mod">
          <ac:chgData name="Austin J Perea" userId="5a47ce3c-3283-4376-912e-b82dc570013a" providerId="ADAL" clId="{8CFFF5F4-231B-440B-AE45-5274787E4AC1}" dt="2023-03-10T04:25:21.963" v="2788" actId="1076"/>
          <ac:picMkLst>
            <pc:docMk/>
            <pc:sldMk cId="354257961" sldId="310"/>
            <ac:picMk id="4" creationId="{E07D773D-6E0D-C323-0DF7-C3EAF58663DB}"/>
          </ac:picMkLst>
        </pc:picChg>
        <pc:picChg chg="add del">
          <ac:chgData name="Austin J Perea" userId="5a47ce3c-3283-4376-912e-b82dc570013a" providerId="ADAL" clId="{8CFFF5F4-231B-440B-AE45-5274787E4AC1}" dt="2023-03-10T04:25:54.163" v="2793" actId="478"/>
          <ac:picMkLst>
            <pc:docMk/>
            <pc:sldMk cId="354257961" sldId="310"/>
            <ac:picMk id="6" creationId="{B0F2AC76-BD56-EF2F-E921-E5686B3D2ACD}"/>
          </ac:picMkLst>
        </pc:picChg>
      </pc:sldChg>
      <pc:sldChg chg="addSp delSp modSp add mod ord">
        <pc:chgData name="Austin J Perea" userId="5a47ce3c-3283-4376-912e-b82dc570013a" providerId="ADAL" clId="{8CFFF5F4-231B-440B-AE45-5274787E4AC1}" dt="2023-03-10T04:26:00.519" v="2798" actId="1076"/>
        <pc:sldMkLst>
          <pc:docMk/>
          <pc:sldMk cId="1624817812" sldId="311"/>
        </pc:sldMkLst>
        <pc:picChg chg="del">
          <ac:chgData name="Austin J Perea" userId="5a47ce3c-3283-4376-912e-b82dc570013a" providerId="ADAL" clId="{8CFFF5F4-231B-440B-AE45-5274787E4AC1}" dt="2023-03-10T04:25:56.047" v="2794" actId="478"/>
          <ac:picMkLst>
            <pc:docMk/>
            <pc:sldMk cId="1624817812" sldId="311"/>
            <ac:picMk id="2" creationId="{37741584-E3D6-B1E1-C172-51E85E8D38E6}"/>
          </ac:picMkLst>
        </pc:picChg>
        <pc:picChg chg="add mod">
          <ac:chgData name="Austin J Perea" userId="5a47ce3c-3283-4376-912e-b82dc570013a" providerId="ADAL" clId="{8CFFF5F4-231B-440B-AE45-5274787E4AC1}" dt="2023-03-10T04:26:00.519" v="2798" actId="1076"/>
          <ac:picMkLst>
            <pc:docMk/>
            <pc:sldMk cId="1624817812" sldId="311"/>
            <ac:picMk id="3" creationId="{724269EC-939B-AFC7-FBE6-DEFDDD071E81}"/>
          </ac:picMkLst>
        </pc:picChg>
      </pc:sldChg>
      <pc:sldChg chg="addSp delSp modSp add mod modNotesTx">
        <pc:chgData name="Austin J Perea" userId="5a47ce3c-3283-4376-912e-b82dc570013a" providerId="ADAL" clId="{8CFFF5F4-231B-440B-AE45-5274787E4AC1}" dt="2023-03-10T20:43:44.043" v="3106" actId="20577"/>
        <pc:sldMkLst>
          <pc:docMk/>
          <pc:sldMk cId="4221653726" sldId="312"/>
        </pc:sldMkLst>
        <pc:picChg chg="del">
          <ac:chgData name="Austin J Perea" userId="5a47ce3c-3283-4376-912e-b82dc570013a" providerId="ADAL" clId="{8CFFF5F4-231B-440B-AE45-5274787E4AC1}" dt="2023-03-10T04:26:34.300" v="2800" actId="478"/>
          <ac:picMkLst>
            <pc:docMk/>
            <pc:sldMk cId="4221653726" sldId="312"/>
            <ac:picMk id="3" creationId="{724269EC-939B-AFC7-FBE6-DEFDDD071E81}"/>
          </ac:picMkLst>
        </pc:picChg>
        <pc:picChg chg="add mod">
          <ac:chgData name="Austin J Perea" userId="5a47ce3c-3283-4376-912e-b82dc570013a" providerId="ADAL" clId="{8CFFF5F4-231B-440B-AE45-5274787E4AC1}" dt="2023-03-10T04:26:55.385" v="2806" actId="1076"/>
          <ac:picMkLst>
            <pc:docMk/>
            <pc:sldMk cId="4221653726" sldId="312"/>
            <ac:picMk id="4" creationId="{2977B9EE-AB86-BBE9-02B0-F37F375DF7D6}"/>
          </ac:picMkLst>
        </pc:picChg>
      </pc:sldChg>
      <pc:sldChg chg="addSp delSp modSp add mod">
        <pc:chgData name="Austin J Perea" userId="5a47ce3c-3283-4376-912e-b82dc570013a" providerId="ADAL" clId="{8CFFF5F4-231B-440B-AE45-5274787E4AC1}" dt="2023-03-13T19:22:12.954" v="3482" actId="14100"/>
        <pc:sldMkLst>
          <pc:docMk/>
          <pc:sldMk cId="710738944" sldId="313"/>
        </pc:sldMkLst>
        <pc:picChg chg="add mod">
          <ac:chgData name="Austin J Perea" userId="5a47ce3c-3283-4376-912e-b82dc570013a" providerId="ADAL" clId="{8CFFF5F4-231B-440B-AE45-5274787E4AC1}" dt="2023-03-13T19:22:12.954" v="3482" actId="14100"/>
          <ac:picMkLst>
            <pc:docMk/>
            <pc:sldMk cId="710738944" sldId="313"/>
            <ac:picMk id="2" creationId="{1EF9B4A8-824C-A0B4-5A58-CDE21A7CA0B2}"/>
          </ac:picMkLst>
        </pc:picChg>
        <pc:picChg chg="add mod modCrop">
          <ac:chgData name="Austin J Perea" userId="5a47ce3c-3283-4376-912e-b82dc570013a" providerId="ADAL" clId="{8CFFF5F4-231B-440B-AE45-5274787E4AC1}" dt="2023-03-10T04:35:10.235" v="3009" actId="732"/>
          <ac:picMkLst>
            <pc:docMk/>
            <pc:sldMk cId="710738944" sldId="313"/>
            <ac:picMk id="3" creationId="{36548E22-5A86-7FCA-9331-6F0D85207589}"/>
          </ac:picMkLst>
        </pc:picChg>
        <pc:picChg chg="del">
          <ac:chgData name="Austin J Perea" userId="5a47ce3c-3283-4376-912e-b82dc570013a" providerId="ADAL" clId="{8CFFF5F4-231B-440B-AE45-5274787E4AC1}" dt="2023-03-10T04:27:59.346" v="2809" actId="478"/>
          <ac:picMkLst>
            <pc:docMk/>
            <pc:sldMk cId="710738944" sldId="313"/>
            <ac:picMk id="4" creationId="{2977B9EE-AB86-BBE9-02B0-F37F375DF7D6}"/>
          </ac:picMkLst>
        </pc:picChg>
        <pc:picChg chg="add del mod">
          <ac:chgData name="Austin J Perea" userId="5a47ce3c-3283-4376-912e-b82dc570013a" providerId="ADAL" clId="{8CFFF5F4-231B-440B-AE45-5274787E4AC1}" dt="2023-03-10T04:28:26.052" v="2815" actId="478"/>
          <ac:picMkLst>
            <pc:docMk/>
            <pc:sldMk cId="710738944" sldId="313"/>
            <ac:picMk id="5" creationId="{3F05F5AB-986B-10D6-8AF6-C5808BDA0A16}"/>
          </ac:picMkLst>
        </pc:picChg>
      </pc:sldChg>
      <pc:sldChg chg="addSp delSp modSp add mod modNotesTx">
        <pc:chgData name="Austin J Perea" userId="5a47ce3c-3283-4376-912e-b82dc570013a" providerId="ADAL" clId="{8CFFF5F4-231B-440B-AE45-5274787E4AC1}" dt="2023-03-13T19:57:53.756" v="3741" actId="1076"/>
        <pc:sldMkLst>
          <pc:docMk/>
          <pc:sldMk cId="4198917523" sldId="314"/>
        </pc:sldMkLst>
        <pc:picChg chg="del">
          <ac:chgData name="Austin J Perea" userId="5a47ce3c-3283-4376-912e-b82dc570013a" providerId="ADAL" clId="{8CFFF5F4-231B-440B-AE45-5274787E4AC1}" dt="2023-03-10T04:28:41.914" v="2817" actId="478"/>
          <ac:picMkLst>
            <pc:docMk/>
            <pc:sldMk cId="4198917523" sldId="314"/>
            <ac:picMk id="3" creationId="{36548E22-5A86-7FCA-9331-6F0D85207589}"/>
          </ac:picMkLst>
        </pc:picChg>
        <pc:picChg chg="add mod modCrop">
          <ac:chgData name="Austin J Perea" userId="5a47ce3c-3283-4376-912e-b82dc570013a" providerId="ADAL" clId="{8CFFF5F4-231B-440B-AE45-5274787E4AC1}" dt="2023-03-13T19:57:53.756" v="3741" actId="1076"/>
          <ac:picMkLst>
            <pc:docMk/>
            <pc:sldMk cId="4198917523" sldId="314"/>
            <ac:picMk id="3" creationId="{DAB58616-09C0-61F2-697F-252A29607052}"/>
          </ac:picMkLst>
        </pc:picChg>
        <pc:picChg chg="add del mod">
          <ac:chgData name="Austin J Perea" userId="5a47ce3c-3283-4376-912e-b82dc570013a" providerId="ADAL" clId="{8CFFF5F4-231B-440B-AE45-5274787E4AC1}" dt="2023-03-13T19:41:10.812" v="3715" actId="478"/>
          <ac:picMkLst>
            <pc:docMk/>
            <pc:sldMk cId="4198917523" sldId="314"/>
            <ac:picMk id="4" creationId="{3F421A6E-32F0-0D1E-DECA-3CCD0772259E}"/>
          </ac:picMkLst>
        </pc:picChg>
        <pc:picChg chg="add del mod">
          <ac:chgData name="Austin J Perea" userId="5a47ce3c-3283-4376-912e-b82dc570013a" providerId="ADAL" clId="{8CFFF5F4-231B-440B-AE45-5274787E4AC1}" dt="2023-03-13T19:57:33.645" v="3734" actId="478"/>
          <ac:picMkLst>
            <pc:docMk/>
            <pc:sldMk cId="4198917523" sldId="314"/>
            <ac:picMk id="6" creationId="{909BAB70-37F5-D125-AAB7-A28B76A834CF}"/>
          </ac:picMkLst>
        </pc:picChg>
        <pc:picChg chg="add del">
          <ac:chgData name="Austin J Perea" userId="5a47ce3c-3283-4376-912e-b82dc570013a" providerId="ADAL" clId="{8CFFF5F4-231B-440B-AE45-5274787E4AC1}" dt="2023-03-13T19:57:51.893" v="3740" actId="478"/>
          <ac:picMkLst>
            <pc:docMk/>
            <pc:sldMk cId="4198917523" sldId="314"/>
            <ac:picMk id="8" creationId="{A2734B63-88A3-AB7B-0931-E6AC645A677B}"/>
          </ac:picMkLst>
        </pc:picChg>
      </pc:sldChg>
      <pc:sldChg chg="addSp delSp modSp add del mod">
        <pc:chgData name="Austin J Perea" userId="5a47ce3c-3283-4376-912e-b82dc570013a" providerId="ADAL" clId="{8CFFF5F4-231B-440B-AE45-5274787E4AC1}" dt="2023-03-13T19:21:52.458" v="3474" actId="47"/>
        <pc:sldMkLst>
          <pc:docMk/>
          <pc:sldMk cId="1677555514" sldId="315"/>
        </pc:sldMkLst>
        <pc:picChg chg="add del mod">
          <ac:chgData name="Austin J Perea" userId="5a47ce3c-3283-4376-912e-b82dc570013a" providerId="ADAL" clId="{8CFFF5F4-231B-440B-AE45-5274787E4AC1}" dt="2023-03-10T04:35:19.390" v="3010" actId="478"/>
          <ac:picMkLst>
            <pc:docMk/>
            <pc:sldMk cId="1677555514" sldId="315"/>
            <ac:picMk id="3" creationId="{1D61E2D5-BCAF-C81A-DE41-F108969CBC3E}"/>
          </ac:picMkLst>
        </pc:picChg>
        <pc:picChg chg="del">
          <ac:chgData name="Austin J Perea" userId="5a47ce3c-3283-4376-912e-b82dc570013a" providerId="ADAL" clId="{8CFFF5F4-231B-440B-AE45-5274787E4AC1}" dt="2023-03-10T04:34:17.530" v="3003" actId="478"/>
          <ac:picMkLst>
            <pc:docMk/>
            <pc:sldMk cId="1677555514" sldId="315"/>
            <ac:picMk id="4" creationId="{2977B9EE-AB86-BBE9-02B0-F37F375DF7D6}"/>
          </ac:picMkLst>
        </pc:picChg>
        <pc:picChg chg="add del mod modCrop">
          <ac:chgData name="Austin J Perea" userId="5a47ce3c-3283-4376-912e-b82dc570013a" providerId="ADAL" clId="{8CFFF5F4-231B-440B-AE45-5274787E4AC1}" dt="2023-03-13T19:21:50.894" v="3473" actId="478"/>
          <ac:picMkLst>
            <pc:docMk/>
            <pc:sldMk cId="1677555514" sldId="315"/>
            <ac:picMk id="6" creationId="{429F9679-A811-F0F5-D5EB-C638234ACDCA}"/>
          </ac:picMkLst>
        </pc:picChg>
      </pc:sldChg>
      <pc:sldChg chg="addSp delSp modSp add del mod">
        <pc:chgData name="Austin J Perea" userId="5a47ce3c-3283-4376-912e-b82dc570013a" providerId="ADAL" clId="{8CFFF5F4-231B-440B-AE45-5274787E4AC1}" dt="2023-03-10T20:47:04.480" v="3143" actId="47"/>
        <pc:sldMkLst>
          <pc:docMk/>
          <pc:sldMk cId="2728798009" sldId="317"/>
        </pc:sldMkLst>
        <pc:spChg chg="mod">
          <ac:chgData name="Austin J Perea" userId="5a47ce3c-3283-4376-912e-b82dc570013a" providerId="ADAL" clId="{8CFFF5F4-231B-440B-AE45-5274787E4AC1}" dt="2023-03-10T20:45:27.374" v="3124" actId="20577"/>
          <ac:spMkLst>
            <pc:docMk/>
            <pc:sldMk cId="2728798009" sldId="317"/>
            <ac:spMk id="449" creationId="{00000000-0000-0000-0000-000000000000}"/>
          </ac:spMkLst>
        </pc:spChg>
        <pc:spChg chg="mod">
          <ac:chgData name="Austin J Perea" userId="5a47ce3c-3283-4376-912e-b82dc570013a" providerId="ADAL" clId="{8CFFF5F4-231B-440B-AE45-5274787E4AC1}" dt="2023-03-10T20:39:19.892" v="3058" actId="20577"/>
          <ac:spMkLst>
            <pc:docMk/>
            <pc:sldMk cId="2728798009" sldId="317"/>
            <ac:spMk id="451" creationId="{00000000-0000-0000-0000-000000000000}"/>
          </ac:spMkLst>
        </pc:spChg>
        <pc:spChg chg="add mod">
          <ac:chgData name="Austin J Perea" userId="5a47ce3c-3283-4376-912e-b82dc570013a" providerId="ADAL" clId="{8CFFF5F4-231B-440B-AE45-5274787E4AC1}" dt="2023-03-10T20:44:58.731" v="3119" actId="14100"/>
          <ac:spMkLst>
            <pc:docMk/>
            <pc:sldMk cId="2728798009" sldId="317"/>
            <ac:spMk id="454" creationId="{47C6056E-6890-176E-F2A4-FE4CFF4EC211}"/>
          </ac:spMkLst>
        </pc:spChg>
        <pc:grpChg chg="del">
          <ac:chgData name="Austin J Perea" userId="5a47ce3c-3283-4376-912e-b82dc570013a" providerId="ADAL" clId="{8CFFF5F4-231B-440B-AE45-5274787E4AC1}" dt="2023-03-10T20:39:52.285" v="3062" actId="478"/>
          <ac:grpSpMkLst>
            <pc:docMk/>
            <pc:sldMk cId="2728798009" sldId="317"/>
            <ac:grpSpMk id="2" creationId="{3F43EF94-6FC6-D1EB-CF80-E3DCFC9C7D44}"/>
          </ac:grpSpMkLst>
        </pc:grpChg>
      </pc:sldChg>
      <pc:sldChg chg="addSp delSp modSp add mod modNotesTx">
        <pc:chgData name="Austin J Perea" userId="5a47ce3c-3283-4376-912e-b82dc570013a" providerId="ADAL" clId="{8CFFF5F4-231B-440B-AE45-5274787E4AC1}" dt="2023-03-13T19:05:36.301" v="3470" actId="20577"/>
        <pc:sldMkLst>
          <pc:docMk/>
          <pc:sldMk cId="622615631" sldId="318"/>
        </pc:sldMkLst>
        <pc:spChg chg="add del mod">
          <ac:chgData name="Austin J Perea" userId="5a47ce3c-3283-4376-912e-b82dc570013a" providerId="ADAL" clId="{8CFFF5F4-231B-440B-AE45-5274787E4AC1}" dt="2023-03-10T20:46:07.472" v="3131" actId="478"/>
          <ac:spMkLst>
            <pc:docMk/>
            <pc:sldMk cId="622615631" sldId="318"/>
            <ac:spMk id="3" creationId="{A34987AC-D89A-40CA-F624-362C106C38DA}"/>
          </ac:spMkLst>
        </pc:spChg>
        <pc:spChg chg="add del mod">
          <ac:chgData name="Austin J Perea" userId="5a47ce3c-3283-4376-912e-b82dc570013a" providerId="ADAL" clId="{8CFFF5F4-231B-440B-AE45-5274787E4AC1}" dt="2023-03-10T20:46:07.472" v="3131" actId="478"/>
          <ac:spMkLst>
            <pc:docMk/>
            <pc:sldMk cId="622615631" sldId="318"/>
            <ac:spMk id="5" creationId="{5FD8EC0A-3E7D-933A-CB1F-B61804759D15}"/>
          </ac:spMkLst>
        </pc:spChg>
        <pc:spChg chg="add del mod">
          <ac:chgData name="Austin J Perea" userId="5a47ce3c-3283-4376-912e-b82dc570013a" providerId="ADAL" clId="{8CFFF5F4-231B-440B-AE45-5274787E4AC1}" dt="2023-03-10T20:46:03.636" v="3128" actId="478"/>
          <ac:spMkLst>
            <pc:docMk/>
            <pc:sldMk cId="622615631" sldId="318"/>
            <ac:spMk id="7" creationId="{01BC405A-5DCD-8D97-9E80-392ED135A678}"/>
          </ac:spMkLst>
        </pc:spChg>
        <pc:spChg chg="add del mod">
          <ac:chgData name="Austin J Perea" userId="5a47ce3c-3283-4376-912e-b82dc570013a" providerId="ADAL" clId="{8CFFF5F4-231B-440B-AE45-5274787E4AC1}" dt="2023-03-10T20:46:03.636" v="3128" actId="478"/>
          <ac:spMkLst>
            <pc:docMk/>
            <pc:sldMk cId="622615631" sldId="318"/>
            <ac:spMk id="9" creationId="{EC54228F-93E5-B09A-B91A-0005E248E91C}"/>
          </ac:spMkLst>
        </pc:spChg>
        <pc:spChg chg="add del mod">
          <ac:chgData name="Austin J Perea" userId="5a47ce3c-3283-4376-912e-b82dc570013a" providerId="ADAL" clId="{8CFFF5F4-231B-440B-AE45-5274787E4AC1}" dt="2023-03-10T20:46:07.472" v="3131" actId="478"/>
          <ac:spMkLst>
            <pc:docMk/>
            <pc:sldMk cId="622615631" sldId="318"/>
            <ac:spMk id="11" creationId="{5B6A3001-5E1D-7059-1F67-508DBC9C38A7}"/>
          </ac:spMkLst>
        </pc:spChg>
        <pc:spChg chg="add del mod">
          <ac:chgData name="Austin J Perea" userId="5a47ce3c-3283-4376-912e-b82dc570013a" providerId="ADAL" clId="{8CFFF5F4-231B-440B-AE45-5274787E4AC1}" dt="2023-03-10T20:46:03.636" v="3128" actId="478"/>
          <ac:spMkLst>
            <pc:docMk/>
            <pc:sldMk cId="622615631" sldId="318"/>
            <ac:spMk id="13" creationId="{E91F9A4A-6843-30A7-AB30-07C5D0F02642}"/>
          </ac:spMkLst>
        </pc:spChg>
        <pc:spChg chg="add del mod">
          <ac:chgData name="Austin J Perea" userId="5a47ce3c-3283-4376-912e-b82dc570013a" providerId="ADAL" clId="{8CFFF5F4-231B-440B-AE45-5274787E4AC1}" dt="2023-03-10T20:46:06.335" v="3130" actId="478"/>
          <ac:spMkLst>
            <pc:docMk/>
            <pc:sldMk cId="622615631" sldId="318"/>
            <ac:spMk id="15" creationId="{CDBFC29B-67CF-1104-08DC-34EC971707E8}"/>
          </ac:spMkLst>
        </pc:spChg>
        <pc:spChg chg="add del mod">
          <ac:chgData name="Austin J Perea" userId="5a47ce3c-3283-4376-912e-b82dc570013a" providerId="ADAL" clId="{8CFFF5F4-231B-440B-AE45-5274787E4AC1}" dt="2023-03-10T20:46:06.335" v="3130" actId="478"/>
          <ac:spMkLst>
            <pc:docMk/>
            <pc:sldMk cId="622615631" sldId="318"/>
            <ac:spMk id="17" creationId="{D1BDFA11-6530-5B1E-FB07-E6D30113AA37}"/>
          </ac:spMkLst>
        </pc:spChg>
        <pc:spChg chg="add del mod">
          <ac:chgData name="Austin J Perea" userId="5a47ce3c-3283-4376-912e-b82dc570013a" providerId="ADAL" clId="{8CFFF5F4-231B-440B-AE45-5274787E4AC1}" dt="2023-03-10T20:46:06.335" v="3130" actId="478"/>
          <ac:spMkLst>
            <pc:docMk/>
            <pc:sldMk cId="622615631" sldId="318"/>
            <ac:spMk id="19" creationId="{4D5EA2BA-8120-E0B7-9D72-13F1F7A59847}"/>
          </ac:spMkLst>
        </pc:spChg>
        <pc:spChg chg="add del mod">
          <ac:chgData name="Austin J Perea" userId="5a47ce3c-3283-4376-912e-b82dc570013a" providerId="ADAL" clId="{8CFFF5F4-231B-440B-AE45-5274787E4AC1}" dt="2023-03-10T20:46:06.335" v="3130" actId="478"/>
          <ac:spMkLst>
            <pc:docMk/>
            <pc:sldMk cId="622615631" sldId="318"/>
            <ac:spMk id="21" creationId="{EDB4389E-F2A6-A2A4-82C5-EF5B82E6EA9A}"/>
          </ac:spMkLst>
        </pc:spChg>
        <pc:spChg chg="add del mod">
          <ac:chgData name="Austin J Perea" userId="5a47ce3c-3283-4376-912e-b82dc570013a" providerId="ADAL" clId="{8CFFF5F4-231B-440B-AE45-5274787E4AC1}" dt="2023-03-10T20:46:07.472" v="3131" actId="478"/>
          <ac:spMkLst>
            <pc:docMk/>
            <pc:sldMk cId="622615631" sldId="318"/>
            <ac:spMk id="23" creationId="{8F2C1569-3FFD-9765-7011-809A8093DF94}"/>
          </ac:spMkLst>
        </pc:spChg>
        <pc:spChg chg="add del mod">
          <ac:chgData name="Austin J Perea" userId="5a47ce3c-3283-4376-912e-b82dc570013a" providerId="ADAL" clId="{8CFFF5F4-231B-440B-AE45-5274787E4AC1}" dt="2023-03-10T20:46:08.657" v="3132" actId="478"/>
          <ac:spMkLst>
            <pc:docMk/>
            <pc:sldMk cId="622615631" sldId="318"/>
            <ac:spMk id="25" creationId="{78A568E9-ADDC-0AF7-0C14-125250659469}"/>
          </ac:spMkLst>
        </pc:spChg>
        <pc:spChg chg="add del mod">
          <ac:chgData name="Austin J Perea" userId="5a47ce3c-3283-4376-912e-b82dc570013a" providerId="ADAL" clId="{8CFFF5F4-231B-440B-AE45-5274787E4AC1}" dt="2023-03-10T20:46:14.170" v="3134" actId="478"/>
          <ac:spMkLst>
            <pc:docMk/>
            <pc:sldMk cId="622615631" sldId="318"/>
            <ac:spMk id="27" creationId="{4DF1F876-D0ED-BF25-C287-D5044109DB8D}"/>
          </ac:spMkLst>
        </pc:spChg>
        <pc:spChg chg="add mod">
          <ac:chgData name="Austin J Perea" userId="5a47ce3c-3283-4376-912e-b82dc570013a" providerId="ADAL" clId="{8CFFF5F4-231B-440B-AE45-5274787E4AC1}" dt="2023-03-10T20:46:52.784" v="3141" actId="1076"/>
          <ac:spMkLst>
            <pc:docMk/>
            <pc:sldMk cId="622615631" sldId="318"/>
            <ac:spMk id="28" creationId="{980B41B0-2436-71E9-8FEB-03BC5BACF564}"/>
          </ac:spMkLst>
        </pc:spChg>
        <pc:spChg chg="add mod">
          <ac:chgData name="Austin J Perea" userId="5a47ce3c-3283-4376-912e-b82dc570013a" providerId="ADAL" clId="{8CFFF5F4-231B-440B-AE45-5274787E4AC1}" dt="2023-03-10T20:46:58.799" v="3142" actId="5793"/>
          <ac:spMkLst>
            <pc:docMk/>
            <pc:sldMk cId="622615631" sldId="318"/>
            <ac:spMk id="29" creationId="{629EB9E8-734C-F032-C64E-F83CF9F8181B}"/>
          </ac:spMkLst>
        </pc:spChg>
        <pc:spChg chg="add mod">
          <ac:chgData name="Austin J Perea" userId="5a47ce3c-3283-4376-912e-b82dc570013a" providerId="ADAL" clId="{8CFFF5F4-231B-440B-AE45-5274787E4AC1}" dt="2023-03-10T20:46:31.426" v="3137"/>
          <ac:spMkLst>
            <pc:docMk/>
            <pc:sldMk cId="622615631" sldId="318"/>
            <ac:spMk id="30" creationId="{A2816C9A-F649-5C8C-5DA4-6A01CCD0511C}"/>
          </ac:spMkLst>
        </pc:spChg>
        <pc:spChg chg="del">
          <ac:chgData name="Austin J Perea" userId="5a47ce3c-3283-4376-912e-b82dc570013a" providerId="ADAL" clId="{8CFFF5F4-231B-440B-AE45-5274787E4AC1}" dt="2023-03-10T20:46:01.842" v="3127" actId="478"/>
          <ac:spMkLst>
            <pc:docMk/>
            <pc:sldMk cId="622615631" sldId="318"/>
            <ac:spMk id="553" creationId="{00000000-0000-0000-0000-000000000000}"/>
          </ac:spMkLst>
        </pc:spChg>
        <pc:spChg chg="del">
          <ac:chgData name="Austin J Perea" userId="5a47ce3c-3283-4376-912e-b82dc570013a" providerId="ADAL" clId="{8CFFF5F4-231B-440B-AE45-5274787E4AC1}" dt="2023-03-10T20:46:01.842" v="3127" actId="478"/>
          <ac:spMkLst>
            <pc:docMk/>
            <pc:sldMk cId="622615631" sldId="318"/>
            <ac:spMk id="554" creationId="{00000000-0000-0000-0000-000000000000}"/>
          </ac:spMkLst>
        </pc:spChg>
        <pc:spChg chg="del">
          <ac:chgData name="Austin J Perea" userId="5a47ce3c-3283-4376-912e-b82dc570013a" providerId="ADAL" clId="{8CFFF5F4-231B-440B-AE45-5274787E4AC1}" dt="2023-03-10T20:46:01.842" v="3127" actId="478"/>
          <ac:spMkLst>
            <pc:docMk/>
            <pc:sldMk cId="622615631" sldId="318"/>
            <ac:spMk id="555" creationId="{00000000-0000-0000-0000-000000000000}"/>
          </ac:spMkLst>
        </pc:spChg>
        <pc:spChg chg="del">
          <ac:chgData name="Austin J Perea" userId="5a47ce3c-3283-4376-912e-b82dc570013a" providerId="ADAL" clId="{8CFFF5F4-231B-440B-AE45-5274787E4AC1}" dt="2023-03-10T20:46:01.842" v="3127" actId="478"/>
          <ac:spMkLst>
            <pc:docMk/>
            <pc:sldMk cId="622615631" sldId="318"/>
            <ac:spMk id="556" creationId="{00000000-0000-0000-0000-000000000000}"/>
          </ac:spMkLst>
        </pc:spChg>
        <pc:spChg chg="del">
          <ac:chgData name="Austin J Perea" userId="5a47ce3c-3283-4376-912e-b82dc570013a" providerId="ADAL" clId="{8CFFF5F4-231B-440B-AE45-5274787E4AC1}" dt="2023-03-10T20:46:01.842" v="3127" actId="478"/>
          <ac:spMkLst>
            <pc:docMk/>
            <pc:sldMk cId="622615631" sldId="318"/>
            <ac:spMk id="557" creationId="{00000000-0000-0000-0000-000000000000}"/>
          </ac:spMkLst>
        </pc:spChg>
        <pc:spChg chg="del">
          <ac:chgData name="Austin J Perea" userId="5a47ce3c-3283-4376-912e-b82dc570013a" providerId="ADAL" clId="{8CFFF5F4-231B-440B-AE45-5274787E4AC1}" dt="2023-03-10T20:46:07.472" v="3131" actId="478"/>
          <ac:spMkLst>
            <pc:docMk/>
            <pc:sldMk cId="622615631" sldId="318"/>
            <ac:spMk id="558" creationId="{00000000-0000-0000-0000-000000000000}"/>
          </ac:spMkLst>
        </pc:spChg>
        <pc:spChg chg="del">
          <ac:chgData name="Austin J Perea" userId="5a47ce3c-3283-4376-912e-b82dc570013a" providerId="ADAL" clId="{8CFFF5F4-231B-440B-AE45-5274787E4AC1}" dt="2023-03-10T20:46:01.842" v="3127" actId="478"/>
          <ac:spMkLst>
            <pc:docMk/>
            <pc:sldMk cId="622615631" sldId="318"/>
            <ac:spMk id="559" creationId="{00000000-0000-0000-0000-000000000000}"/>
          </ac:spMkLst>
        </pc:spChg>
        <pc:spChg chg="del">
          <ac:chgData name="Austin J Perea" userId="5a47ce3c-3283-4376-912e-b82dc570013a" providerId="ADAL" clId="{8CFFF5F4-231B-440B-AE45-5274787E4AC1}" dt="2023-03-10T20:46:06.335" v="3130" actId="478"/>
          <ac:spMkLst>
            <pc:docMk/>
            <pc:sldMk cId="622615631" sldId="318"/>
            <ac:spMk id="560" creationId="{00000000-0000-0000-0000-000000000000}"/>
          </ac:spMkLst>
        </pc:spChg>
        <pc:spChg chg="del">
          <ac:chgData name="Austin J Perea" userId="5a47ce3c-3283-4376-912e-b82dc570013a" providerId="ADAL" clId="{8CFFF5F4-231B-440B-AE45-5274787E4AC1}" dt="2023-03-10T20:46:04.891" v="3129" actId="478"/>
          <ac:spMkLst>
            <pc:docMk/>
            <pc:sldMk cId="622615631" sldId="318"/>
            <ac:spMk id="561" creationId="{00000000-0000-0000-0000-000000000000}"/>
          </ac:spMkLst>
        </pc:spChg>
        <pc:spChg chg="del">
          <ac:chgData name="Austin J Perea" userId="5a47ce3c-3283-4376-912e-b82dc570013a" providerId="ADAL" clId="{8CFFF5F4-231B-440B-AE45-5274787E4AC1}" dt="2023-03-10T20:46:04.891" v="3129" actId="478"/>
          <ac:spMkLst>
            <pc:docMk/>
            <pc:sldMk cId="622615631" sldId="318"/>
            <ac:spMk id="562" creationId="{00000000-0000-0000-0000-000000000000}"/>
          </ac:spMkLst>
        </pc:spChg>
        <pc:spChg chg="del">
          <ac:chgData name="Austin J Perea" userId="5a47ce3c-3283-4376-912e-b82dc570013a" providerId="ADAL" clId="{8CFFF5F4-231B-440B-AE45-5274787E4AC1}" dt="2023-03-10T20:46:04.891" v="3129" actId="478"/>
          <ac:spMkLst>
            <pc:docMk/>
            <pc:sldMk cId="622615631" sldId="318"/>
            <ac:spMk id="563" creationId="{00000000-0000-0000-0000-000000000000}"/>
          </ac:spMkLst>
        </pc:spChg>
        <pc:spChg chg="del">
          <ac:chgData name="Austin J Perea" userId="5a47ce3c-3283-4376-912e-b82dc570013a" providerId="ADAL" clId="{8CFFF5F4-231B-440B-AE45-5274787E4AC1}" dt="2023-03-10T20:46:04.891" v="3129" actId="478"/>
          <ac:spMkLst>
            <pc:docMk/>
            <pc:sldMk cId="622615631" sldId="318"/>
            <ac:spMk id="564" creationId="{00000000-0000-0000-0000-000000000000}"/>
          </ac:spMkLst>
        </pc:spChg>
        <pc:spChg chg="del mod">
          <ac:chgData name="Austin J Perea" userId="5a47ce3c-3283-4376-912e-b82dc570013a" providerId="ADAL" clId="{8CFFF5F4-231B-440B-AE45-5274787E4AC1}" dt="2023-03-10T20:46:11.871" v="3133" actId="478"/>
          <ac:spMkLst>
            <pc:docMk/>
            <pc:sldMk cId="622615631" sldId="318"/>
            <ac:spMk id="565" creationId="{00000000-0000-0000-0000-000000000000}"/>
          </ac:spMkLst>
        </pc:spChg>
      </pc:sldChg>
      <pc:sldChg chg="add del ord">
        <pc:chgData name="Austin J Perea" userId="5a47ce3c-3283-4376-912e-b82dc570013a" providerId="ADAL" clId="{8CFFF5F4-231B-440B-AE45-5274787E4AC1}" dt="2023-03-10T21:30:51.617" v="3207"/>
        <pc:sldMkLst>
          <pc:docMk/>
          <pc:sldMk cId="592490212" sldId="319"/>
        </pc:sldMkLst>
      </pc:sldChg>
      <pc:sldChg chg="addSp modSp add mod modNotesTx">
        <pc:chgData name="Austin J Perea" userId="5a47ce3c-3283-4376-912e-b82dc570013a" providerId="ADAL" clId="{8CFFF5F4-231B-440B-AE45-5274787E4AC1}" dt="2023-03-13T19:04:59.846" v="3469" actId="207"/>
        <pc:sldMkLst>
          <pc:docMk/>
          <pc:sldMk cId="911857308" sldId="319"/>
        </pc:sldMkLst>
        <pc:spChg chg="add mod">
          <ac:chgData name="Austin J Perea" userId="5a47ce3c-3283-4376-912e-b82dc570013a" providerId="ADAL" clId="{8CFFF5F4-231B-440B-AE45-5274787E4AC1}" dt="2023-03-10T21:35:03.508" v="3295" actId="255"/>
          <ac:spMkLst>
            <pc:docMk/>
            <pc:sldMk cId="911857308" sldId="319"/>
            <ac:spMk id="2" creationId="{1CE2EAEE-5686-B339-F1A0-F2331BBFD10C}"/>
          </ac:spMkLst>
        </pc:spChg>
        <pc:spChg chg="add mod">
          <ac:chgData name="Austin J Perea" userId="5a47ce3c-3283-4376-912e-b82dc570013a" providerId="ADAL" clId="{8CFFF5F4-231B-440B-AE45-5274787E4AC1}" dt="2023-03-10T21:35:07.160" v="3296" actId="255"/>
          <ac:spMkLst>
            <pc:docMk/>
            <pc:sldMk cId="911857308" sldId="319"/>
            <ac:spMk id="3" creationId="{EF403C19-3F61-9C59-DCBA-4740701BDCB1}"/>
          </ac:spMkLst>
        </pc:spChg>
        <pc:spChg chg="mod">
          <ac:chgData name="Austin J Perea" userId="5a47ce3c-3283-4376-912e-b82dc570013a" providerId="ADAL" clId="{8CFFF5F4-231B-440B-AE45-5274787E4AC1}" dt="2023-03-13T19:04:59.846" v="3469" actId="207"/>
          <ac:spMkLst>
            <pc:docMk/>
            <pc:sldMk cId="911857308" sldId="319"/>
            <ac:spMk id="28" creationId="{980B41B0-2436-71E9-8FEB-03BC5BACF564}"/>
          </ac:spMkLst>
        </pc:spChg>
        <pc:spChg chg="mod">
          <ac:chgData name="Austin J Perea" userId="5a47ce3c-3283-4376-912e-b82dc570013a" providerId="ADAL" clId="{8CFFF5F4-231B-440B-AE45-5274787E4AC1}" dt="2023-03-13T19:02:52.762" v="3377" actId="207"/>
          <ac:spMkLst>
            <pc:docMk/>
            <pc:sldMk cId="911857308" sldId="319"/>
            <ac:spMk id="29" creationId="{629EB9E8-734C-F032-C64E-F83CF9F8181B}"/>
          </ac:spMkLst>
        </pc:spChg>
        <pc:spChg chg="mod">
          <ac:chgData name="Austin J Perea" userId="5a47ce3c-3283-4376-912e-b82dc570013a" providerId="ADAL" clId="{8CFFF5F4-231B-440B-AE45-5274787E4AC1}" dt="2023-03-10T21:31:19.474" v="3237" actId="20577"/>
          <ac:spMkLst>
            <pc:docMk/>
            <pc:sldMk cId="911857308" sldId="319"/>
            <ac:spMk id="30" creationId="{A2816C9A-F649-5C8C-5DA4-6A01CCD0511C}"/>
          </ac:spMkLst>
        </pc:spChg>
      </pc:sldChg>
      <pc:sldChg chg="modSp add del mod">
        <pc:chgData name="Austin J Perea" userId="5a47ce3c-3283-4376-912e-b82dc570013a" providerId="ADAL" clId="{8CFFF5F4-231B-440B-AE45-5274787E4AC1}" dt="2023-03-10T21:30:42.679" v="3202" actId="2696"/>
        <pc:sldMkLst>
          <pc:docMk/>
          <pc:sldMk cId="927885581" sldId="319"/>
        </pc:sldMkLst>
        <pc:spChg chg="mod">
          <ac:chgData name="Austin J Perea" userId="5a47ce3c-3283-4376-912e-b82dc570013a" providerId="ADAL" clId="{8CFFF5F4-231B-440B-AE45-5274787E4AC1}" dt="2023-03-10T21:30:15.582" v="3201" actId="20577"/>
          <ac:spMkLst>
            <pc:docMk/>
            <pc:sldMk cId="927885581" sldId="319"/>
            <ac:spMk id="451" creationId="{00000000-0000-0000-0000-000000000000}"/>
          </ac:spMkLst>
        </pc:spChg>
      </pc:sldChg>
      <pc:sldChg chg="add del">
        <pc:chgData name="Austin J Perea" userId="5a47ce3c-3283-4376-912e-b82dc570013a" providerId="ADAL" clId="{8CFFF5F4-231B-440B-AE45-5274787E4AC1}" dt="2023-03-13T19:55:50.707" v="3725" actId="47"/>
        <pc:sldMkLst>
          <pc:docMk/>
          <pc:sldMk cId="1276386198" sldId="320"/>
        </pc:sldMkLst>
      </pc:sldChg>
      <pc:sldChg chg="addSp delSp modSp add mod modNotesTx">
        <pc:chgData name="Austin J Perea" userId="5a47ce3c-3283-4376-912e-b82dc570013a" providerId="ADAL" clId="{8CFFF5F4-231B-440B-AE45-5274787E4AC1}" dt="2023-03-13T19:59:45.765" v="3747" actId="20577"/>
        <pc:sldMkLst>
          <pc:docMk/>
          <pc:sldMk cId="3985724675" sldId="320"/>
        </pc:sldMkLst>
        <pc:picChg chg="add del mod">
          <ac:chgData name="Austin J Perea" userId="5a47ce3c-3283-4376-912e-b82dc570013a" providerId="ADAL" clId="{8CFFF5F4-231B-440B-AE45-5274787E4AC1}" dt="2023-03-13T19:58:18.200" v="3742" actId="478"/>
          <ac:picMkLst>
            <pc:docMk/>
            <pc:sldMk cId="3985724675" sldId="320"/>
            <ac:picMk id="2" creationId="{91574D69-F53C-3FD4-7543-40983A0A9BE2}"/>
          </ac:picMkLst>
        </pc:picChg>
        <pc:picChg chg="del">
          <ac:chgData name="Austin J Perea" userId="5a47ce3c-3283-4376-912e-b82dc570013a" providerId="ADAL" clId="{8CFFF5F4-231B-440B-AE45-5274787E4AC1}" dt="2023-03-13T19:57:49.088" v="3738" actId="478"/>
          <ac:picMkLst>
            <pc:docMk/>
            <pc:sldMk cId="3985724675" sldId="320"/>
            <ac:picMk id="3" creationId="{DAB58616-09C0-61F2-697F-252A29607052}"/>
          </ac:picMkLst>
        </pc:picChg>
        <pc:picChg chg="add mod">
          <ac:chgData name="Austin J Perea" userId="5a47ce3c-3283-4376-912e-b82dc570013a" providerId="ADAL" clId="{8CFFF5F4-231B-440B-AE45-5274787E4AC1}" dt="2023-03-13T19:58:23.447" v="3746" actId="1076"/>
          <ac:picMkLst>
            <pc:docMk/>
            <pc:sldMk cId="3985724675" sldId="320"/>
            <ac:picMk id="5" creationId="{9DA095D2-FE56-37C3-27B1-EFA2F2E862E9}"/>
          </ac:picMkLst>
        </pc:picChg>
        <pc:picChg chg="del">
          <ac:chgData name="Austin J Perea" userId="5a47ce3c-3283-4376-912e-b82dc570013a" providerId="ADAL" clId="{8CFFF5F4-231B-440B-AE45-5274787E4AC1}" dt="2023-03-13T19:57:45.415" v="3737" actId="478"/>
          <ac:picMkLst>
            <pc:docMk/>
            <pc:sldMk cId="3985724675" sldId="320"/>
            <ac:picMk id="8" creationId="{A2734B63-88A3-AB7B-0931-E6AC645A677B}"/>
          </ac:picMkLst>
        </pc:picChg>
      </pc:sldChg>
      <pc:sldChg chg="addSp delSp modSp add mod">
        <pc:chgData name="Austin J Perea" userId="5a47ce3c-3283-4376-912e-b82dc570013a" providerId="ADAL" clId="{8CFFF5F4-231B-440B-AE45-5274787E4AC1}" dt="2023-03-13T20:04:39.894" v="3760" actId="14100"/>
        <pc:sldMkLst>
          <pc:docMk/>
          <pc:sldMk cId="1442644832" sldId="321"/>
        </pc:sldMkLst>
        <pc:spChg chg="del mod">
          <ac:chgData name="Austin J Perea" userId="5a47ce3c-3283-4376-912e-b82dc570013a" providerId="ADAL" clId="{8CFFF5F4-231B-440B-AE45-5274787E4AC1}" dt="2023-03-13T20:04:37.110" v="3759" actId="478"/>
          <ac:spMkLst>
            <pc:docMk/>
            <pc:sldMk cId="1442644832" sldId="321"/>
            <ac:spMk id="570" creationId="{00000000-0000-0000-0000-000000000000}"/>
          </ac:spMkLst>
        </pc:spChg>
        <pc:picChg chg="add del mod">
          <ac:chgData name="Austin J Perea" userId="5a47ce3c-3283-4376-912e-b82dc570013a" providerId="ADAL" clId="{8CFFF5F4-231B-440B-AE45-5274787E4AC1}" dt="2023-03-13T20:04:39.894" v="3760" actId="14100"/>
          <ac:picMkLst>
            <pc:docMk/>
            <pc:sldMk cId="1442644832" sldId="321"/>
            <ac:picMk id="3" creationId="{765D6EFB-DA42-6E51-1BD7-5BF49244AE98}"/>
          </ac:picMkLst>
        </pc:picChg>
        <pc:picChg chg="del">
          <ac:chgData name="Austin J Perea" userId="5a47ce3c-3283-4376-912e-b82dc570013a" providerId="ADAL" clId="{8CFFF5F4-231B-440B-AE45-5274787E4AC1}" dt="2023-03-13T20:04:28.509" v="3755" actId="478"/>
          <ac:picMkLst>
            <pc:docMk/>
            <pc:sldMk cId="1442644832" sldId="321"/>
            <ac:picMk id="6" creationId="{12C48530-2A71-1346-B152-40C192503FDB}"/>
          </ac:picMkLst>
        </pc:picChg>
      </pc:sldChg>
      <pc:sldMasterChg chg="delSldLayout">
        <pc:chgData name="Austin J Perea" userId="5a47ce3c-3283-4376-912e-b82dc570013a" providerId="ADAL" clId="{8CFFF5F4-231B-440B-AE45-5274787E4AC1}" dt="2023-03-13T19:56:12.405" v="3733" actId="47"/>
        <pc:sldMasterMkLst>
          <pc:docMk/>
          <pc:sldMasterMk cId="0" sldId="2147483674"/>
        </pc:sldMasterMkLst>
        <pc:sldLayoutChg chg="del">
          <pc:chgData name="Austin J Perea" userId="5a47ce3c-3283-4376-912e-b82dc570013a" providerId="ADAL" clId="{8CFFF5F4-231B-440B-AE45-5274787E4AC1}" dt="2023-03-10T03:32:42.696" v="1112" actId="2696"/>
          <pc:sldLayoutMkLst>
            <pc:docMk/>
            <pc:sldMasterMk cId="0" sldId="2147483674"/>
            <pc:sldLayoutMk cId="0" sldId="2147483650"/>
          </pc:sldLayoutMkLst>
        </pc:sldLayoutChg>
        <pc:sldLayoutChg chg="del">
          <pc:chgData name="Austin J Perea" userId="5a47ce3c-3283-4376-912e-b82dc570013a" providerId="ADAL" clId="{8CFFF5F4-231B-440B-AE45-5274787E4AC1}" dt="2023-03-10T04:32:46.055" v="2982" actId="47"/>
          <pc:sldLayoutMkLst>
            <pc:docMk/>
            <pc:sldMasterMk cId="0" sldId="2147483674"/>
            <pc:sldLayoutMk cId="0" sldId="2147483652"/>
          </pc:sldLayoutMkLst>
        </pc:sldLayoutChg>
        <pc:sldLayoutChg chg="del">
          <pc:chgData name="Austin J Perea" userId="5a47ce3c-3283-4376-912e-b82dc570013a" providerId="ADAL" clId="{8CFFF5F4-231B-440B-AE45-5274787E4AC1}" dt="2023-03-10T04:32:41.122" v="2978" actId="47"/>
          <pc:sldLayoutMkLst>
            <pc:docMk/>
            <pc:sldMasterMk cId="0" sldId="2147483674"/>
            <pc:sldLayoutMk cId="0" sldId="2147483657"/>
          </pc:sldLayoutMkLst>
        </pc:sldLayoutChg>
        <pc:sldLayoutChg chg="del">
          <pc:chgData name="Austin J Perea" userId="5a47ce3c-3283-4376-912e-b82dc570013a" providerId="ADAL" clId="{8CFFF5F4-231B-440B-AE45-5274787E4AC1}" dt="2023-03-10T04:32:33.519" v="2972" actId="47"/>
          <pc:sldLayoutMkLst>
            <pc:docMk/>
            <pc:sldMasterMk cId="0" sldId="2147483674"/>
            <pc:sldLayoutMk cId="0" sldId="2147483660"/>
          </pc:sldLayoutMkLst>
        </pc:sldLayoutChg>
        <pc:sldLayoutChg chg="del">
          <pc:chgData name="Austin J Perea" userId="5a47ce3c-3283-4376-912e-b82dc570013a" providerId="ADAL" clId="{8CFFF5F4-231B-440B-AE45-5274787E4AC1}" dt="2023-03-10T04:32:45.317" v="2981" actId="47"/>
          <pc:sldLayoutMkLst>
            <pc:docMk/>
            <pc:sldMasterMk cId="0" sldId="2147483674"/>
            <pc:sldLayoutMk cId="0" sldId="2147483661"/>
          </pc:sldLayoutMkLst>
        </pc:sldLayoutChg>
        <pc:sldLayoutChg chg="del">
          <pc:chgData name="Austin J Perea" userId="5a47ce3c-3283-4376-912e-b82dc570013a" providerId="ADAL" clId="{8CFFF5F4-231B-440B-AE45-5274787E4AC1}" dt="2023-03-10T04:32:36.461" v="2975" actId="47"/>
          <pc:sldLayoutMkLst>
            <pc:docMk/>
            <pc:sldMasterMk cId="0" sldId="2147483674"/>
            <pc:sldLayoutMk cId="0" sldId="2147483665"/>
          </pc:sldLayoutMkLst>
        </pc:sldLayoutChg>
        <pc:sldLayoutChg chg="del">
          <pc:chgData name="Austin J Perea" userId="5a47ce3c-3283-4376-912e-b82dc570013a" providerId="ADAL" clId="{8CFFF5F4-231B-440B-AE45-5274787E4AC1}" dt="2023-03-13T19:56:12.405" v="3733" actId="47"/>
          <pc:sldLayoutMkLst>
            <pc:docMk/>
            <pc:sldMasterMk cId="0" sldId="2147483674"/>
            <pc:sldLayoutMk cId="0" sldId="2147483666"/>
          </pc:sldLayoutMkLst>
        </pc:sldLayoutChg>
        <pc:sldLayoutChg chg="del">
          <pc:chgData name="Austin J Perea" userId="5a47ce3c-3283-4376-912e-b82dc570013a" providerId="ADAL" clId="{8CFFF5F4-231B-440B-AE45-5274787E4AC1}" dt="2023-03-10T04:32:42.117" v="2979" actId="47"/>
          <pc:sldLayoutMkLst>
            <pc:docMk/>
            <pc:sldMasterMk cId="0" sldId="2147483674"/>
            <pc:sldLayoutMk cId="0" sldId="2147483667"/>
          </pc:sldLayoutMkLst>
        </pc:sldLayoutChg>
        <pc:sldLayoutChg chg="del">
          <pc:chgData name="Austin J Perea" userId="5a47ce3c-3283-4376-912e-b82dc570013a" providerId="ADAL" clId="{8CFFF5F4-231B-440B-AE45-5274787E4AC1}" dt="2023-03-10T04:32:42.905" v="2980" actId="47"/>
          <pc:sldLayoutMkLst>
            <pc:docMk/>
            <pc:sldMasterMk cId="0" sldId="2147483674"/>
            <pc:sldLayoutMk cId="0" sldId="2147483668"/>
          </pc:sldLayoutMkLst>
        </pc:sldLayoutChg>
      </pc:sldMasterChg>
      <pc:sldMasterChg chg="del delSldLayout">
        <pc:chgData name="Austin J Perea" userId="5a47ce3c-3283-4376-912e-b82dc570013a" providerId="ADAL" clId="{8CFFF5F4-231B-440B-AE45-5274787E4AC1}" dt="2023-03-10T04:33:02.274" v="3001" actId="47"/>
        <pc:sldMasterMkLst>
          <pc:docMk/>
          <pc:sldMasterMk cId="0" sldId="2147483675"/>
        </pc:sldMasterMkLst>
        <pc:sldLayoutChg chg="del">
          <pc:chgData name="Austin J Perea" userId="5a47ce3c-3283-4376-912e-b82dc570013a" providerId="ADAL" clId="{8CFFF5F4-231B-440B-AE45-5274787E4AC1}" dt="2023-03-10T04:33:02.274" v="3001" actId="47"/>
          <pc:sldLayoutMkLst>
            <pc:docMk/>
            <pc:sldMasterMk cId="0" sldId="2147483675"/>
            <pc:sldLayoutMk cId="0" sldId="2147483672"/>
          </pc:sldLayoutMkLst>
        </pc:sldLayoutChg>
        <pc:sldLayoutChg chg="del">
          <pc:chgData name="Austin J Perea" userId="5a47ce3c-3283-4376-912e-b82dc570013a" providerId="ADAL" clId="{8CFFF5F4-231B-440B-AE45-5274787E4AC1}" dt="2023-03-10T04:32:56.363" v="2994" actId="47"/>
          <pc:sldLayoutMkLst>
            <pc:docMk/>
            <pc:sldMasterMk cId="0" sldId="2147483675"/>
            <pc:sldLayoutMk cId="0" sldId="2147483673"/>
          </pc:sldLayoutMkLst>
        </pc:sldLayoutChg>
      </pc:sldMasterChg>
    </pc:docChg>
  </pc:docChgLst>
  <pc:docChgLst>
    <pc:chgData name="Austin J Perea" userId="S::aperea5@nait.ca::5a47ce3c-3283-4376-912e-b82dc570013a" providerId="AD" clId="Web-{61E077A2-B147-4E4A-B86A-D01E51F84654}"/>
    <pc:docChg chg="modSld">
      <pc:chgData name="Austin J Perea" userId="S::aperea5@nait.ca::5a47ce3c-3283-4376-912e-b82dc570013a" providerId="AD" clId="Web-{61E077A2-B147-4E4A-B86A-D01E51F84654}" dt="2023-03-20T20:55:17.956" v="24" actId="20577"/>
      <pc:docMkLst>
        <pc:docMk/>
      </pc:docMkLst>
      <pc:sldChg chg="modSp">
        <pc:chgData name="Austin J Perea" userId="S::aperea5@nait.ca::5a47ce3c-3283-4376-912e-b82dc570013a" providerId="AD" clId="Web-{61E077A2-B147-4E4A-B86A-D01E51F84654}" dt="2023-03-20T20:55:17.956" v="24" actId="20577"/>
        <pc:sldMkLst>
          <pc:docMk/>
          <pc:sldMk cId="1639911394" sldId="306"/>
        </pc:sldMkLst>
        <pc:spChg chg="mod">
          <ac:chgData name="Austin J Perea" userId="S::aperea5@nait.ca::5a47ce3c-3283-4376-912e-b82dc570013a" providerId="AD" clId="Web-{61E077A2-B147-4E4A-B86A-D01E51F84654}" dt="2023-03-20T20:53:46.076" v="11" actId="20577"/>
          <ac:spMkLst>
            <pc:docMk/>
            <pc:sldMk cId="1639911394" sldId="306"/>
            <ac:spMk id="1039" creationId="{00000000-0000-0000-0000-000000000000}"/>
          </ac:spMkLst>
        </pc:spChg>
        <pc:spChg chg="mod">
          <ac:chgData name="Austin J Perea" userId="S::aperea5@nait.ca::5a47ce3c-3283-4376-912e-b82dc570013a" providerId="AD" clId="Web-{61E077A2-B147-4E4A-B86A-D01E51F84654}" dt="2023-03-20T20:55:17.956" v="24" actId="20577"/>
          <ac:spMkLst>
            <pc:docMk/>
            <pc:sldMk cId="1639911394" sldId="306"/>
            <ac:spMk id="104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f641ff9b3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f641ff9b3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f73dcd5c3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f73dcd5c3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extLst>
      <p:ext uri="{BB962C8B-B14F-4D97-AF65-F5344CB8AC3E}">
        <p14:creationId xmlns:p14="http://schemas.microsoft.com/office/powerpoint/2010/main" val="309318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f641ff9b3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f641ff9b3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buFont typeface="Arial" panose="020B0604020202020204" pitchFamily="34" charset="0"/>
              <a:buChar char="•"/>
            </a:pPr>
            <a:r>
              <a:rPr lang="en-US" sz="3200" b="0" i="0">
                <a:solidFill>
                  <a:srgbClr val="374151"/>
                </a:solidFill>
                <a:effectLst/>
                <a:latin typeface="Söhne"/>
              </a:rPr>
              <a:t>Overall, project approach follow this logical sequence of steps. This is adjusted to the business problem and data sources, and  flexible enough to adapt to any changes or challenges that arise during the project.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First ,Identify the problem, outline goals and objectives, and define the scope of the project.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gathering data from sources such as databases, websites, or surveys.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Cleaning. This includes removing any irrelevant or incomplete data and ensuring that the data is in a usable format.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After the data has been cleaned, it can be analyzed. This includes using tools of descriptive analytics, predictive analytics, and prescriptive analytics to identify patterns and trends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Then Create data visualizations and models to make the data easier to understand and interpret.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Finally, present the results of the data analysis to stakeholders.  </a:t>
            </a: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73dcd5c33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73dcd5c3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sz="1800" b="0" i="0">
                <a:solidFill>
                  <a:srgbClr val="000000"/>
                </a:solidFill>
                <a:effectLst/>
                <a:latin typeface="Times New Roman" panose="02020603050405020304" pitchFamily="18" charset="0"/>
              </a:rPr>
              <a:t> The Technical challenges that the project is facing in terms  of:</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Ensuring that the data is accurate and complete.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Integrating multiple data sources into a single data set.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Ensuring that the data is accessible and reliable.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Extracting insights from data and creating visualizations to make data easier to understand.  </a:t>
            </a:r>
          </a:p>
          <a:p>
            <a:pPr algn="l" rtl="0" fontAlgn="base"/>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Times New Roman" panose="02020603050405020304" pitchFamily="18" charset="0"/>
              </a:rPr>
              <a:t>How to Address the Issues:  </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Data Quality: Use data cleansing techniques to ensure data is accurate and complete.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Data Integration: Use data integration tools to combine multiple data sources.  </a:t>
            </a:r>
          </a:p>
          <a:p>
            <a:pPr algn="l" rtl="0" fontAlgn="base">
              <a:buFont typeface="Arial" panose="020B0604020202020204" pitchFamily="34" charset="0"/>
              <a:buChar char="•"/>
            </a:pPr>
            <a:r>
              <a:rPr lang="en-US" sz="1800" b="0" i="0">
                <a:solidFill>
                  <a:srgbClr val="000000"/>
                </a:solidFill>
                <a:effectLst/>
                <a:latin typeface="Times New Roman" panose="02020603050405020304" pitchFamily="18" charset="0"/>
              </a:rPr>
              <a:t>Data Mining and Analysis: Use data mining and analysis tools to uncover insights from the data.  </a:t>
            </a:r>
          </a:p>
          <a:p>
            <a:pPr marL="0" lvl="0" indent="0" algn="l" rtl="0">
              <a:spcBef>
                <a:spcPts val="0"/>
              </a:spcBef>
              <a:spcAft>
                <a:spcPts val="0"/>
              </a:spcAft>
              <a:buNone/>
            </a:pPr>
            <a:endParaRPr/>
          </a:p>
        </p:txBody>
      </p:sp>
    </p:spTree>
    <p:extLst>
      <p:ext uri="{BB962C8B-B14F-4D97-AF65-F5344CB8AC3E}">
        <p14:creationId xmlns:p14="http://schemas.microsoft.com/office/powerpoint/2010/main" val="186258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f73dcd5c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f73dcd5c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865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fac37a0ab9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fac37a0ab9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92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f73dcd5c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f73dcd5c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473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f641ff9b3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f641ff9b3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163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f641ff9b3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f641ff9b3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51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f641ff9b3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f641ff9b3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048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41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641ff9b39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641ff9b39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106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374151"/>
                </a:solidFill>
                <a:effectLst/>
                <a:latin typeface="Söhne"/>
              </a:rPr>
              <a:t>Here we have a heatmap that displays the matrix of data,  where we see the relationships between attributes: the heatmap represents data from multiple variables, and we use it to look for relationships between the variables for our analysis</a:t>
            </a:r>
            <a:endParaRPr/>
          </a:p>
        </p:txBody>
      </p:sp>
    </p:spTree>
    <p:extLst>
      <p:ext uri="{BB962C8B-B14F-4D97-AF65-F5344CB8AC3E}">
        <p14:creationId xmlns:p14="http://schemas.microsoft.com/office/powerpoint/2010/main" val="2646971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b="0">
                <a:solidFill>
                  <a:srgbClr val="808080"/>
                </a:solidFill>
                <a:effectLst/>
                <a:latin typeface="Consolas" panose="020B0609020204030204" pitchFamily="49" charset="0"/>
              </a:rPr>
              <a:t>We can interpret that:</a:t>
            </a:r>
          </a:p>
          <a:p>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p</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There is a high correlation for operating revenue with:</a:t>
            </a:r>
          </a:p>
          <a:p>
            <a:r>
              <a:rPr lang="en-CA" b="0">
                <a:solidFill>
                  <a:srgbClr val="808080"/>
                </a:solidFill>
                <a:effectLst/>
                <a:latin typeface="Consolas" panose="020B0609020204030204" pitchFamily="49" charset="0"/>
              </a:rPr>
              <a:t>&lt;</a:t>
            </a:r>
            <a:r>
              <a:rPr lang="en-CA" b="0" err="1">
                <a:solidFill>
                  <a:srgbClr val="569CD6"/>
                </a:solidFill>
                <a:effectLst/>
                <a:latin typeface="Consolas" panose="020B0609020204030204" pitchFamily="49" charset="0"/>
              </a:rPr>
              <a:t>ul</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D4D4D4"/>
                </a:solidFill>
                <a:effectLst/>
                <a:latin typeface="Consolas" panose="020B0609020204030204" pitchFamily="49" charset="0"/>
              </a:rPr>
              <a:t>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Maintenance personal average number of employees (0.98)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D4D4D4"/>
                </a:solidFill>
                <a:effectLst/>
                <a:latin typeface="Consolas" panose="020B0609020204030204" pitchFamily="49" charset="0"/>
              </a:rPr>
              <a:t>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Aircraft and traffic servicing number of employees (0.97)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D4D4D4"/>
                </a:solidFill>
                <a:effectLst/>
                <a:latin typeface="Consolas" panose="020B0609020204030204" pitchFamily="49" charset="0"/>
              </a:rPr>
              <a:t>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Aircraft and traffic total wages and salaries expenses (0.99)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D4D4D4"/>
                </a:solidFill>
                <a:effectLst/>
                <a:latin typeface="Consolas" panose="020B0609020204030204" pitchFamily="49" charset="0"/>
              </a:rPr>
              <a:t>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Total fuel and oil consumption quantity (0.99)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D4D4D4"/>
                </a:solidFill>
                <a:effectLst/>
                <a:latin typeface="Consolas" panose="020B0609020204030204" pitchFamily="49" charset="0"/>
              </a:rPr>
              <a:t>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Total fuel and oil consumption expense (0.87)</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D4D4D4"/>
                </a:solidFill>
                <a:effectLst/>
                <a:latin typeface="Consolas" panose="020B0609020204030204" pitchFamily="49" charset="0"/>
              </a:rPr>
              <a:t>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Canada total average number of employees (0.96)</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D4D4D4"/>
                </a:solidFill>
                <a:effectLst/>
                <a:latin typeface="Consolas" panose="020B0609020204030204" pitchFamily="49" charset="0"/>
              </a:rPr>
              <a:t>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Total scheduled services (1)</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D4D4D4"/>
                </a:solidFill>
                <a:effectLst/>
                <a:latin typeface="Consolas" panose="020B0609020204030204" pitchFamily="49" charset="0"/>
              </a:rPr>
              <a:t>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Total operating expense (0.98)</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D4D4D4"/>
                </a:solidFill>
                <a:effectLst/>
                <a:latin typeface="Consolas" panose="020B0609020204030204" pitchFamily="49" charset="0"/>
              </a:rPr>
              <a:t>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Total passengers (0.99)</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D4D4D4"/>
                </a:solidFill>
                <a:effectLst/>
                <a:latin typeface="Consolas" panose="020B0609020204030204" pitchFamily="49" charset="0"/>
              </a:rPr>
              <a:t>    </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r>
              <a:rPr lang="en-CA" b="0">
                <a:solidFill>
                  <a:srgbClr val="D4D4D4"/>
                </a:solidFill>
                <a:effectLst/>
                <a:latin typeface="Consolas" panose="020B0609020204030204" pitchFamily="49" charset="0"/>
              </a:rPr>
              <a:t>Total hours flown (0.95)</a:t>
            </a:r>
            <a:r>
              <a:rPr lang="en-CA" b="0">
                <a:solidFill>
                  <a:srgbClr val="808080"/>
                </a:solidFill>
                <a:effectLst/>
                <a:latin typeface="Consolas" panose="020B0609020204030204" pitchFamily="49" charset="0"/>
              </a:rPr>
              <a:t>&lt;/</a:t>
            </a:r>
            <a:r>
              <a:rPr lang="en-CA" b="0">
                <a:solidFill>
                  <a:srgbClr val="569CD6"/>
                </a:solidFill>
                <a:effectLst/>
                <a:latin typeface="Consolas" panose="020B0609020204030204" pitchFamily="49" charset="0"/>
              </a:rPr>
              <a:t>li</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r>
              <a:rPr lang="en-CA" b="0">
                <a:solidFill>
                  <a:srgbClr val="808080"/>
                </a:solidFill>
                <a:effectLst/>
                <a:latin typeface="Consolas" panose="020B0609020204030204" pitchFamily="49" charset="0"/>
              </a:rPr>
              <a:t>&lt;/</a:t>
            </a:r>
            <a:r>
              <a:rPr lang="en-CA" b="0" err="1">
                <a:solidFill>
                  <a:srgbClr val="569CD6"/>
                </a:solidFill>
                <a:effectLst/>
                <a:latin typeface="Consolas" panose="020B0609020204030204" pitchFamily="49" charset="0"/>
              </a:rPr>
              <a:t>ul</a:t>
            </a:r>
            <a:r>
              <a:rPr lang="en-CA" b="0">
                <a:solidFill>
                  <a:srgbClr val="808080"/>
                </a:solidFill>
                <a:effectLst/>
                <a:latin typeface="Consolas" panose="020B0609020204030204" pitchFamily="49" charset="0"/>
              </a:rPr>
              <a:t>&gt;</a:t>
            </a:r>
            <a:endParaRPr lang="en-CA" b="0">
              <a:solidFill>
                <a:srgbClr val="D4D4D4"/>
              </a:solidFill>
              <a:effectLst/>
              <a:latin typeface="Consolas" panose="020B0609020204030204" pitchFamily="49"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78649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Here we tried </a:t>
            </a:r>
            <a:r>
              <a:rPr lang="en-CA" err="1"/>
              <a:t>DecisionTreeRegressor</a:t>
            </a:r>
            <a:r>
              <a:rPr lang="en-CA"/>
              <a:t> model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solidFill>
                  <a:srgbClr val="FFFFFF"/>
                </a:solidFill>
                <a:effectLst/>
                <a:latin typeface="Consolas" panose="020B0609020204030204" pitchFamily="49" charset="0"/>
              </a:rPr>
              <a:t>The accuracy score of 0.95 indicates that the model explains 95% of the variance in fuel and oil consumption expenses, which is high.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solidFill>
                <a:srgbClr val="FFFFFF"/>
              </a:solidFill>
              <a:effectLst/>
              <a:latin typeface="Consolas" panose="020B0609020204030204" pitchFamily="49" charset="0"/>
            </a:endParaRPr>
          </a:p>
          <a:p>
            <a:pPr marL="0" lvl="0" indent="0" algn="l" rtl="0">
              <a:spcBef>
                <a:spcPts val="0"/>
              </a:spcBef>
              <a:spcAft>
                <a:spcPts val="0"/>
              </a:spcAft>
              <a:buNone/>
            </a:pPr>
            <a:endParaRPr lang="en-CA"/>
          </a:p>
          <a:p>
            <a:pPr marL="0" lvl="0" indent="0" algn="l" rtl="0">
              <a:spcBef>
                <a:spcPts val="0"/>
              </a:spcBef>
              <a:spcAft>
                <a:spcPts val="0"/>
              </a:spcAft>
              <a:buNone/>
            </a:pPr>
            <a:endParaRPr lang="en-CA"/>
          </a:p>
        </p:txBody>
      </p:sp>
    </p:spTree>
    <p:extLst>
      <p:ext uri="{BB962C8B-B14F-4D97-AF65-F5344CB8AC3E}">
        <p14:creationId xmlns:p14="http://schemas.microsoft.com/office/powerpoint/2010/main" val="2381645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solidFill>
                  <a:srgbClr val="FFFFFF"/>
                </a:solidFill>
                <a:effectLst/>
                <a:latin typeface="Consolas" panose="020B0609020204030204" pitchFamily="49" charset="0"/>
              </a:rPr>
              <a:t>These metrics suggest that the model's predictions have a relatively low level of error, with a smaller difference between the predicted and actual values compared to the </a:t>
            </a:r>
            <a:r>
              <a:rPr lang="en-US" b="0" err="1">
                <a:solidFill>
                  <a:srgbClr val="FFFFFF"/>
                </a:solidFill>
                <a:effectLst/>
                <a:latin typeface="Consolas" panose="020B0609020204030204" pitchFamily="49" charset="0"/>
              </a:rPr>
              <a:t>LinearRegression</a:t>
            </a:r>
            <a:r>
              <a:rPr lang="en-US" b="0">
                <a:solidFill>
                  <a:srgbClr val="FFFFFF"/>
                </a:solidFill>
                <a:effectLst/>
                <a:latin typeface="Consolas" panose="020B0609020204030204" pitchFamily="49" charset="0"/>
              </a:rPr>
              <a:t> model. Therefore, the </a:t>
            </a:r>
            <a:r>
              <a:rPr lang="en-US" b="0" err="1">
                <a:solidFill>
                  <a:srgbClr val="FFFFFF"/>
                </a:solidFill>
                <a:effectLst/>
                <a:latin typeface="Consolas" panose="020B0609020204030204" pitchFamily="49" charset="0"/>
              </a:rPr>
              <a:t>DecisionTreeRegressor</a:t>
            </a:r>
            <a:r>
              <a:rPr lang="en-US" b="0">
                <a:solidFill>
                  <a:srgbClr val="FFFFFF"/>
                </a:solidFill>
                <a:effectLst/>
                <a:latin typeface="Consolas" panose="020B0609020204030204" pitchFamily="49" charset="0"/>
              </a:rPr>
              <a:t> model is likely to be a better choice for predicting fuel and oil consumption expenses based on total operating revenue.</a:t>
            </a:r>
          </a:p>
          <a:p>
            <a:pPr marL="0" lvl="0" indent="0" algn="l" rtl="0">
              <a:spcBef>
                <a:spcPts val="0"/>
              </a:spcBef>
              <a:spcAft>
                <a:spcPts val="0"/>
              </a:spcAft>
              <a:buNone/>
            </a:pPr>
            <a:endParaRPr lang="en-CA"/>
          </a:p>
          <a:p>
            <a:pPr marL="0" lvl="0" indent="0" algn="l" rtl="0">
              <a:spcBef>
                <a:spcPts val="0"/>
              </a:spcBef>
              <a:spcAft>
                <a:spcPts val="0"/>
              </a:spcAft>
              <a:buNone/>
            </a:pPr>
            <a:r>
              <a:rPr lang="en-CA"/>
              <a:t>Our next goal is to predict the other high correlation columns and make a pipeline where we can more features/parameters to improve our model.</a:t>
            </a:r>
          </a:p>
          <a:p>
            <a:pPr marL="0" lvl="0" indent="0" algn="l" rtl="0">
              <a:spcBef>
                <a:spcPts val="0"/>
              </a:spcBef>
              <a:spcAft>
                <a:spcPts val="0"/>
              </a:spcAft>
              <a:buNone/>
            </a:pPr>
            <a:endParaRPr/>
          </a:p>
        </p:txBody>
      </p:sp>
    </p:spTree>
    <p:extLst>
      <p:ext uri="{BB962C8B-B14F-4D97-AF65-F5344CB8AC3E}">
        <p14:creationId xmlns:p14="http://schemas.microsoft.com/office/powerpoint/2010/main" val="20353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641ff9b3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641ff9b3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165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f641ff9b39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f641ff9b39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f73dcd5c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f73dcd5c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f73dcd5c3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f73dcd5c3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solidFill>
                  <a:srgbClr val="212529"/>
                </a:solidFill>
              </a:rPr>
              <a:t>Introduction</a:t>
            </a:r>
          </a:p>
          <a:p>
            <a:pPr marL="285750" indent="-285750">
              <a:buFont typeface="Arial" panose="020B0604020202020204" pitchFamily="34" charset="0"/>
              <a:buChar char="•"/>
            </a:pPr>
            <a:r>
              <a:rPr lang="en-US">
                <a:solidFill>
                  <a:srgbClr val="212529"/>
                </a:solidFill>
              </a:rPr>
              <a:t>The Canadian airline industry faces challenges like rising fuel costs, increased competition, and changing consumer behavior.so  In order to understand the factors affecting the performance of Canadian airlines, this data analytics project is proposed. The insights from this project can help airlines make informed decisions and compete effectively in a challenging market.</a:t>
            </a:r>
          </a:p>
          <a:p>
            <a:pPr marL="285750" indent="-285750">
              <a:buFont typeface="Arial" panose="020B0604020202020204" pitchFamily="34" charset="0"/>
              <a:buChar char="•"/>
            </a:pPr>
            <a:endParaRPr lang="en-US">
              <a:solidFill>
                <a:srgbClr val="212529"/>
              </a:solidFill>
            </a:endParaRPr>
          </a:p>
          <a:p>
            <a:pPr marL="285750" indent="-285750">
              <a:buFont typeface="Arial" panose="020B0604020202020204" pitchFamily="34" charset="0"/>
              <a:buChar char="•"/>
            </a:pPr>
            <a:endParaRPr lang="en-US">
              <a:solidFill>
                <a:srgbClr val="212529"/>
              </a:solidFill>
            </a:endParaRPr>
          </a:p>
          <a:p>
            <a:pPr marL="285750" indent="-285750">
              <a:buFont typeface="Arial" panose="020B0604020202020204" pitchFamily="34" charset="0"/>
              <a:buChar char="•"/>
            </a:pPr>
            <a:endParaRPr lang="en-US">
              <a:solidFill>
                <a:srgbClr val="212529"/>
              </a:solidFill>
            </a:endParaRPr>
          </a:p>
          <a:p>
            <a:pPr marL="285750" indent="-285750">
              <a:buFont typeface="Arial" panose="020B0604020202020204" pitchFamily="34" charset="0"/>
              <a:buChar char="•"/>
            </a:pPr>
            <a:endParaRPr lang="en-US">
              <a:solidFill>
                <a:srgbClr val="212529"/>
              </a:solidFill>
            </a:endParaRPr>
          </a:p>
          <a:p>
            <a:pPr marL="0" lvl="0" indent="0" algn="l" rtl="0">
              <a:spcBef>
                <a:spcPts val="0"/>
              </a:spcBef>
              <a:spcAft>
                <a:spcPts val="0"/>
              </a:spcAft>
              <a:buNone/>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641ff9b3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641ff9b3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solidFill>
                  <a:srgbClr val="212529"/>
                </a:solidFill>
              </a:rPr>
              <a:t>Project Background</a:t>
            </a:r>
          </a:p>
          <a:p>
            <a:pPr marL="285750" indent="-285750">
              <a:buFont typeface="Arial" panose="020B0604020202020204" pitchFamily="34" charset="0"/>
              <a:buChar char="•"/>
            </a:pPr>
            <a:r>
              <a:rPr lang="en-US" b="0" i="0">
                <a:solidFill>
                  <a:srgbClr val="374151"/>
                </a:solidFill>
                <a:effectLst/>
                <a:latin typeface="Söhne"/>
              </a:rPr>
              <a:t>The Canadian airline industry is a vital component of the country's transportation system and plays a critical role in connecting Canadians to each other and the world.</a:t>
            </a:r>
            <a:endParaRPr lang="en-US">
              <a:solidFill>
                <a:srgbClr val="212529"/>
              </a:solidFill>
            </a:endParaRPr>
          </a:p>
          <a:p>
            <a:pPr marL="285750" indent="-285750">
              <a:buFont typeface="Arial" panose="020B0604020202020204" pitchFamily="34" charset="0"/>
              <a:buChar char="•"/>
            </a:pPr>
            <a:r>
              <a:rPr lang="en-US">
                <a:solidFill>
                  <a:srgbClr val="212529"/>
                </a:solidFill>
              </a:rPr>
              <a:t>The airline industry in Canada has been growing gradually over the years, with increasing competition and technological advancements driving innovation and change. </a:t>
            </a:r>
          </a:p>
          <a:p>
            <a:pPr marL="285750" indent="-285750">
              <a:buFont typeface="Arial" panose="020B0604020202020204" pitchFamily="34" charset="0"/>
              <a:buChar char="•"/>
            </a:pPr>
            <a:r>
              <a:rPr lang="en-US">
                <a:solidFill>
                  <a:srgbClr val="212529"/>
                </a:solidFill>
              </a:rPr>
              <a:t>However, despite the growth, the industry faces several challenges, such as rising fuel costs, fluctuating demand, and increasing competition, among others. </a:t>
            </a:r>
          </a:p>
          <a:p>
            <a:pPr marL="0" lvl="0" indent="0" algn="l" rtl="0">
              <a:spcBef>
                <a:spcPts val="0"/>
              </a:spcBef>
              <a:spcAft>
                <a:spcPts val="0"/>
              </a:spcAft>
              <a:buNone/>
            </a:pPr>
            <a:endParaRPr/>
          </a:p>
        </p:txBody>
      </p:sp>
    </p:spTree>
    <p:extLst>
      <p:ext uri="{BB962C8B-B14F-4D97-AF65-F5344CB8AC3E}">
        <p14:creationId xmlns:p14="http://schemas.microsoft.com/office/powerpoint/2010/main" val="1303089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73dcd5c33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73dcd5c3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a:solidFill>
                  <a:srgbClr val="374151"/>
                </a:solidFill>
                <a:effectLst/>
                <a:latin typeface="Söhne"/>
              </a:rPr>
              <a:t>According to the Canadian Transportation Agency in its report "Air Transportation in Canada"., the total operating expenses for Canadian airlines in 2019 were approximately CAD 28.5 billion, which was a 4.3% increase from the previous year. The largest expense category was salaries, wages, and benefits, which accounted for 23.2% of total operating expenses. Other major expense categories included aircraft fuel (16.9%), aircraft maintenance and repairs (11.5%), aircraft lease and rentals (10.2%), and depreciation and amortization (9.7%).</a:t>
            </a:r>
          </a:p>
          <a:p>
            <a:pPr algn="l" rtl="0" fontAlgn="base"/>
            <a:endParaRPr/>
          </a:p>
        </p:txBody>
      </p:sp>
    </p:spTree>
    <p:extLst>
      <p:ext uri="{BB962C8B-B14F-4D97-AF65-F5344CB8AC3E}">
        <p14:creationId xmlns:p14="http://schemas.microsoft.com/office/powerpoint/2010/main" val="93501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f73dcd5c3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f73dcd5c3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solidFill>
                  <a:srgbClr val="212529"/>
                </a:solidFill>
              </a:rPr>
              <a:t>Problem statement</a:t>
            </a:r>
          </a:p>
          <a:p>
            <a:pPr marL="285750" indent="-285750">
              <a:buFont typeface="Arial" panose="020B0604020202020204" pitchFamily="34" charset="0"/>
              <a:buChar char="•"/>
            </a:pPr>
            <a:r>
              <a:rPr lang="en-US">
                <a:solidFill>
                  <a:srgbClr val="212529"/>
                </a:solidFill>
              </a:rPr>
              <a:t>To understand the factors affecting the performance of Canadian airlines, this data analytics project is proposed. The project aims to provide recommendations for improving operational efficiency, customer satisfaction, and increase revenue by analyzing factors like route profitability, pricing strategies, customer loyalty, performance, and competitor behavior. The insights from this project can help Canadian airlines make informed decisions and compete effectively in a challenging market.</a:t>
            </a:r>
          </a:p>
          <a:p>
            <a:pPr marL="285750" indent="-285750">
              <a:buFont typeface="Arial" panose="020B0604020202020204" pitchFamily="34" charset="0"/>
              <a:buChar char="•"/>
            </a:pPr>
            <a:endParaRPr lang="en-US">
              <a:solidFill>
                <a:srgbClr val="212529"/>
              </a:solidFill>
            </a:endParaRPr>
          </a:p>
          <a:p>
            <a:pPr marL="0" lvl="0" indent="0" algn="l" rtl="0">
              <a:spcBef>
                <a:spcPts val="0"/>
              </a:spcBef>
              <a:spcAft>
                <a:spcPts val="0"/>
              </a:spcAft>
              <a:buNone/>
            </a:pPr>
            <a:endParaRPr lang="en-US"/>
          </a:p>
        </p:txBody>
      </p:sp>
    </p:spTree>
    <p:extLst>
      <p:ext uri="{BB962C8B-B14F-4D97-AF65-F5344CB8AC3E}">
        <p14:creationId xmlns:p14="http://schemas.microsoft.com/office/powerpoint/2010/main" val="3857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f641ff9b3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f641ff9b3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chemeClr val="tx2"/>
                </a:solidFill>
                <a:effectLst/>
                <a:latin typeface="Work Sans" pitchFamily="2" charset="0"/>
              </a:rPr>
              <a:t>By finding ways to optimize operational efficiency, the airlines can benefit in various ways such as increasing revenue, reducing costs and increase market share in order to stay competitive and meet customer needs.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solidFill>
                  <a:schemeClr val="bg2"/>
                </a:solidFill>
                <a:effectLst/>
                <a:latin typeface="Work Sans" pitchFamily="2" charset="0"/>
              </a:rPr>
              <a:t>The limitations of doing this can cause a reduction in overall quality. Factors such as having a reduced workforce because of automated machines would decrease employee morale, flight satisfaction, aircraft quality, reduced production line, and unpredicted consequences of making changes. </a:t>
            </a:r>
          </a:p>
          <a:p>
            <a:pPr marL="0" lvl="0" indent="0" algn="l" rtl="0">
              <a:spcBef>
                <a:spcPts val="0"/>
              </a:spcBef>
              <a:spcAft>
                <a:spcPts val="0"/>
              </a:spcAft>
              <a:buNone/>
            </a:pPr>
            <a:endParaRPr/>
          </a:p>
        </p:txBody>
      </p:sp>
    </p:spTree>
    <p:extLst>
      <p:ext uri="{BB962C8B-B14F-4D97-AF65-F5344CB8AC3E}">
        <p14:creationId xmlns:p14="http://schemas.microsoft.com/office/powerpoint/2010/main" val="4191397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f73dcd5c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f73dcd5c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47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6125981" y="374375"/>
            <a:ext cx="1511119" cy="1378282"/>
          </a:xfrm>
          <a:custGeom>
            <a:avLst/>
            <a:gdLst/>
            <a:ahLst/>
            <a:cxnLst/>
            <a:rect l="l" t="t" r="r" b="b"/>
            <a:pathLst>
              <a:path w="14925" h="13613" extrusionOk="0">
                <a:moveTo>
                  <a:pt x="7463" y="0"/>
                </a:moveTo>
                <a:cubicBezTo>
                  <a:pt x="5720" y="0"/>
                  <a:pt x="3977" y="661"/>
                  <a:pt x="2647" y="1984"/>
                </a:cubicBezTo>
                <a:cubicBezTo>
                  <a:pt x="1" y="4646"/>
                  <a:pt x="1" y="8955"/>
                  <a:pt x="2647" y="11617"/>
                </a:cubicBezTo>
                <a:cubicBezTo>
                  <a:pt x="3977" y="12947"/>
                  <a:pt x="5720" y="13613"/>
                  <a:pt x="7463" y="13613"/>
                </a:cubicBezTo>
                <a:cubicBezTo>
                  <a:pt x="9205" y="13613"/>
                  <a:pt x="10948" y="12947"/>
                  <a:pt x="12279" y="11617"/>
                </a:cubicBezTo>
                <a:cubicBezTo>
                  <a:pt x="14924" y="8955"/>
                  <a:pt x="14924" y="4646"/>
                  <a:pt x="12279" y="1984"/>
                </a:cubicBezTo>
                <a:cubicBezTo>
                  <a:pt x="10948" y="661"/>
                  <a:pt x="9205" y="0"/>
                  <a:pt x="7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8927" y="115581"/>
            <a:ext cx="2722341" cy="765364"/>
          </a:xfrm>
          <a:custGeom>
            <a:avLst/>
            <a:gdLst/>
            <a:ahLst/>
            <a:cxnLst/>
            <a:rect l="l" t="t" r="r" b="b"/>
            <a:pathLst>
              <a:path w="25745" h="7238" extrusionOk="0">
                <a:moveTo>
                  <a:pt x="18629" y="0"/>
                </a:moveTo>
                <a:cubicBezTo>
                  <a:pt x="18350" y="0"/>
                  <a:pt x="18040" y="34"/>
                  <a:pt x="17696" y="108"/>
                </a:cubicBezTo>
                <a:cubicBezTo>
                  <a:pt x="13620" y="980"/>
                  <a:pt x="15855" y="4480"/>
                  <a:pt x="15293" y="4480"/>
                </a:cubicBezTo>
                <a:cubicBezTo>
                  <a:pt x="15263" y="4480"/>
                  <a:pt x="15225" y="4470"/>
                  <a:pt x="15177" y="4449"/>
                </a:cubicBezTo>
                <a:cubicBezTo>
                  <a:pt x="15101" y="4413"/>
                  <a:pt x="15027" y="4397"/>
                  <a:pt x="14957" y="4397"/>
                </a:cubicBezTo>
                <a:cubicBezTo>
                  <a:pt x="14175" y="4397"/>
                  <a:pt x="13736" y="6382"/>
                  <a:pt x="13736" y="6382"/>
                </a:cubicBezTo>
                <a:cubicBezTo>
                  <a:pt x="13736" y="6382"/>
                  <a:pt x="13888" y="5293"/>
                  <a:pt x="12399" y="5293"/>
                </a:cubicBezTo>
                <a:cubicBezTo>
                  <a:pt x="12030" y="5293"/>
                  <a:pt x="11561" y="5360"/>
                  <a:pt x="10963" y="5526"/>
                </a:cubicBezTo>
                <a:cubicBezTo>
                  <a:pt x="5878" y="6920"/>
                  <a:pt x="0" y="7237"/>
                  <a:pt x="0" y="7237"/>
                </a:cubicBezTo>
                <a:lnTo>
                  <a:pt x="25744" y="7237"/>
                </a:lnTo>
                <a:cubicBezTo>
                  <a:pt x="25681" y="5784"/>
                  <a:pt x="25151" y="5421"/>
                  <a:pt x="24639" y="5421"/>
                </a:cubicBezTo>
                <a:cubicBezTo>
                  <a:pt x="24130" y="5421"/>
                  <a:pt x="23637" y="5780"/>
                  <a:pt x="23637" y="5780"/>
                </a:cubicBezTo>
                <a:cubicBezTo>
                  <a:pt x="23637" y="5780"/>
                  <a:pt x="25079" y="4592"/>
                  <a:pt x="23764" y="3609"/>
                </a:cubicBezTo>
                <a:cubicBezTo>
                  <a:pt x="23486" y="3405"/>
                  <a:pt x="23203" y="3325"/>
                  <a:pt x="22927" y="3325"/>
                </a:cubicBezTo>
                <a:cubicBezTo>
                  <a:pt x="21899" y="3325"/>
                  <a:pt x="20992" y="4449"/>
                  <a:pt x="20992" y="4449"/>
                </a:cubicBezTo>
                <a:cubicBezTo>
                  <a:pt x="20992" y="4449"/>
                  <a:pt x="21822" y="0"/>
                  <a:pt x="186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6266458" y="241072"/>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185251" y="504626"/>
            <a:ext cx="264776" cy="238237"/>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6373377" y="1272779"/>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956112" y="1109736"/>
            <a:ext cx="555750" cy="296952"/>
          </a:xfrm>
          <a:custGeom>
            <a:avLst/>
            <a:gdLst/>
            <a:ahLst/>
            <a:cxnLst/>
            <a:rect l="l" t="t" r="r" b="b"/>
            <a:pathLst>
              <a:path w="3423" h="1829" extrusionOk="0">
                <a:moveTo>
                  <a:pt x="2273" y="1"/>
                </a:moveTo>
                <a:cubicBezTo>
                  <a:pt x="2133" y="1"/>
                  <a:pt x="2028" y="7"/>
                  <a:pt x="1996" y="23"/>
                </a:cubicBezTo>
                <a:cubicBezTo>
                  <a:pt x="1854" y="149"/>
                  <a:pt x="1743" y="292"/>
                  <a:pt x="1664" y="466"/>
                </a:cubicBezTo>
                <a:cubicBezTo>
                  <a:pt x="1664" y="466"/>
                  <a:pt x="1515" y="346"/>
                  <a:pt x="1354" y="346"/>
                </a:cubicBezTo>
                <a:cubicBezTo>
                  <a:pt x="1304" y="346"/>
                  <a:pt x="1253" y="357"/>
                  <a:pt x="1204" y="387"/>
                </a:cubicBezTo>
                <a:cubicBezTo>
                  <a:pt x="1039" y="489"/>
                  <a:pt x="1047" y="499"/>
                  <a:pt x="1057" y="499"/>
                </a:cubicBezTo>
                <a:cubicBezTo>
                  <a:pt x="1059" y="499"/>
                  <a:pt x="1062" y="498"/>
                  <a:pt x="1062" y="498"/>
                </a:cubicBezTo>
                <a:cubicBezTo>
                  <a:pt x="1141" y="498"/>
                  <a:pt x="1236" y="530"/>
                  <a:pt x="1299" y="593"/>
                </a:cubicBezTo>
                <a:cubicBezTo>
                  <a:pt x="1299" y="593"/>
                  <a:pt x="824" y="625"/>
                  <a:pt x="745" y="704"/>
                </a:cubicBezTo>
                <a:cubicBezTo>
                  <a:pt x="475" y="1068"/>
                  <a:pt x="238" y="1449"/>
                  <a:pt x="0" y="1829"/>
                </a:cubicBezTo>
                <a:cubicBezTo>
                  <a:pt x="317" y="1734"/>
                  <a:pt x="586" y="1544"/>
                  <a:pt x="792" y="1290"/>
                </a:cubicBezTo>
                <a:cubicBezTo>
                  <a:pt x="1077" y="1274"/>
                  <a:pt x="1331" y="1163"/>
                  <a:pt x="1553" y="1005"/>
                </a:cubicBezTo>
                <a:lnTo>
                  <a:pt x="1711" y="1227"/>
                </a:lnTo>
                <a:lnTo>
                  <a:pt x="1616" y="1544"/>
                </a:lnTo>
                <a:cubicBezTo>
                  <a:pt x="1713" y="1571"/>
                  <a:pt x="1814" y="1584"/>
                  <a:pt x="1914" y="1584"/>
                </a:cubicBezTo>
                <a:cubicBezTo>
                  <a:pt x="2043" y="1584"/>
                  <a:pt x="2173" y="1563"/>
                  <a:pt x="2297" y="1528"/>
                </a:cubicBezTo>
                <a:cubicBezTo>
                  <a:pt x="2582" y="1401"/>
                  <a:pt x="2551" y="989"/>
                  <a:pt x="2551" y="989"/>
                </a:cubicBezTo>
                <a:lnTo>
                  <a:pt x="2107" y="973"/>
                </a:lnTo>
                <a:lnTo>
                  <a:pt x="1933" y="767"/>
                </a:lnTo>
                <a:cubicBezTo>
                  <a:pt x="1933" y="767"/>
                  <a:pt x="2472" y="609"/>
                  <a:pt x="2630" y="324"/>
                </a:cubicBezTo>
                <a:lnTo>
                  <a:pt x="3422" y="54"/>
                </a:lnTo>
                <a:cubicBezTo>
                  <a:pt x="3422" y="54"/>
                  <a:pt x="2691" y="1"/>
                  <a:pt x="2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7974850" y="1640243"/>
            <a:ext cx="454052" cy="290734"/>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2" y="3870726"/>
            <a:ext cx="3197045" cy="1331364"/>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5304891" y="2954951"/>
            <a:ext cx="4545167" cy="2819231"/>
            <a:chOff x="5304891" y="2954951"/>
            <a:chExt cx="4545167" cy="2819231"/>
          </a:xfrm>
        </p:grpSpPr>
        <p:sp>
          <p:nvSpPr>
            <p:cNvPr id="19" name="Google Shape;19;p2"/>
            <p:cNvSpPr/>
            <p:nvPr/>
          </p:nvSpPr>
          <p:spPr>
            <a:xfrm flipH="1">
              <a:off x="5304891" y="2954951"/>
              <a:ext cx="3843000" cy="2188447"/>
            </a:xfrm>
            <a:custGeom>
              <a:avLst/>
              <a:gdLst/>
              <a:ahLst/>
              <a:cxnLst/>
              <a:rect l="l" t="t" r="r" b="b"/>
              <a:pathLst>
                <a:path w="36343" h="20696" extrusionOk="0">
                  <a:moveTo>
                    <a:pt x="5048" y="0"/>
                  </a:moveTo>
                  <a:cubicBezTo>
                    <a:pt x="4983" y="0"/>
                    <a:pt x="4916" y="2"/>
                    <a:pt x="4848" y="5"/>
                  </a:cubicBezTo>
                  <a:cubicBezTo>
                    <a:pt x="1030" y="163"/>
                    <a:pt x="1426" y="5074"/>
                    <a:pt x="1426" y="5074"/>
                  </a:cubicBezTo>
                  <a:cubicBezTo>
                    <a:pt x="1066" y="4534"/>
                    <a:pt x="739" y="4387"/>
                    <a:pt x="489" y="4387"/>
                  </a:cubicBezTo>
                  <a:cubicBezTo>
                    <a:pt x="189" y="4387"/>
                    <a:pt x="0" y="4599"/>
                    <a:pt x="0" y="4599"/>
                  </a:cubicBezTo>
                  <a:lnTo>
                    <a:pt x="0" y="20695"/>
                  </a:lnTo>
                  <a:lnTo>
                    <a:pt x="34774" y="20695"/>
                  </a:lnTo>
                  <a:cubicBezTo>
                    <a:pt x="34774" y="20695"/>
                    <a:pt x="36343" y="18667"/>
                    <a:pt x="34774" y="17226"/>
                  </a:cubicBezTo>
                  <a:cubicBezTo>
                    <a:pt x="34406" y="16884"/>
                    <a:pt x="33993" y="16753"/>
                    <a:pt x="33576" y="16753"/>
                  </a:cubicBezTo>
                  <a:cubicBezTo>
                    <a:pt x="32215" y="16753"/>
                    <a:pt x="30814" y="18145"/>
                    <a:pt x="30814" y="18145"/>
                  </a:cubicBezTo>
                  <a:cubicBezTo>
                    <a:pt x="30814" y="18145"/>
                    <a:pt x="35678" y="10493"/>
                    <a:pt x="29657" y="9700"/>
                  </a:cubicBezTo>
                  <a:cubicBezTo>
                    <a:pt x="29356" y="9661"/>
                    <a:pt x="29066" y="9642"/>
                    <a:pt x="28785" y="9642"/>
                  </a:cubicBezTo>
                  <a:cubicBezTo>
                    <a:pt x="23453" y="9642"/>
                    <a:pt x="21752" y="16434"/>
                    <a:pt x="21752" y="16434"/>
                  </a:cubicBezTo>
                  <a:cubicBezTo>
                    <a:pt x="21300" y="14635"/>
                    <a:pt x="20279" y="14260"/>
                    <a:pt x="19505" y="14260"/>
                  </a:cubicBezTo>
                  <a:cubicBezTo>
                    <a:pt x="18949" y="14260"/>
                    <a:pt x="18520" y="14453"/>
                    <a:pt x="18520" y="14453"/>
                  </a:cubicBezTo>
                  <a:cubicBezTo>
                    <a:pt x="18520" y="14453"/>
                    <a:pt x="23843" y="9748"/>
                    <a:pt x="20358" y="5470"/>
                  </a:cubicBezTo>
                  <a:cubicBezTo>
                    <a:pt x="19312" y="4182"/>
                    <a:pt x="18042" y="3731"/>
                    <a:pt x="16776" y="3731"/>
                  </a:cubicBezTo>
                  <a:cubicBezTo>
                    <a:pt x="13825" y="3731"/>
                    <a:pt x="10900" y="6183"/>
                    <a:pt x="10900" y="6183"/>
                  </a:cubicBezTo>
                  <a:cubicBezTo>
                    <a:pt x="10900" y="6183"/>
                    <a:pt x="11977" y="4203"/>
                    <a:pt x="10393" y="3649"/>
                  </a:cubicBezTo>
                  <a:cubicBezTo>
                    <a:pt x="10146" y="3562"/>
                    <a:pt x="9913" y="3526"/>
                    <a:pt x="9696" y="3526"/>
                  </a:cubicBezTo>
                  <a:cubicBezTo>
                    <a:pt x="8513" y="3526"/>
                    <a:pt x="7779" y="4599"/>
                    <a:pt x="7779" y="4599"/>
                  </a:cubicBezTo>
                  <a:cubicBezTo>
                    <a:pt x="7779" y="4599"/>
                    <a:pt x="8619" y="0"/>
                    <a:pt x="5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388888" flipH="1">
              <a:off x="7922978" y="4102696"/>
              <a:ext cx="1863989" cy="1152521"/>
            </a:xfrm>
            <a:custGeom>
              <a:avLst/>
              <a:gdLst/>
              <a:ahLst/>
              <a:cxnLst/>
              <a:rect l="l" t="t" r="r" b="b"/>
              <a:pathLst>
                <a:path w="23464" h="14508" extrusionOk="0">
                  <a:moveTo>
                    <a:pt x="22082" y="1"/>
                  </a:moveTo>
                  <a:cubicBezTo>
                    <a:pt x="19735" y="1"/>
                    <a:pt x="19297" y="2530"/>
                    <a:pt x="19297" y="2530"/>
                  </a:cubicBezTo>
                  <a:cubicBezTo>
                    <a:pt x="18986" y="2504"/>
                    <a:pt x="18692" y="2492"/>
                    <a:pt x="18413" y="2492"/>
                  </a:cubicBezTo>
                  <a:cubicBezTo>
                    <a:pt x="13356" y="2492"/>
                    <a:pt x="13356" y="6491"/>
                    <a:pt x="13356" y="6491"/>
                  </a:cubicBezTo>
                  <a:cubicBezTo>
                    <a:pt x="7716" y="7489"/>
                    <a:pt x="9110" y="11339"/>
                    <a:pt x="9110" y="11339"/>
                  </a:cubicBezTo>
                  <a:cubicBezTo>
                    <a:pt x="7422" y="9436"/>
                    <a:pt x="5710" y="8844"/>
                    <a:pt x="4233" y="8844"/>
                  </a:cubicBezTo>
                  <a:cubicBezTo>
                    <a:pt x="1798" y="8844"/>
                    <a:pt x="0" y="10451"/>
                    <a:pt x="0" y="10451"/>
                  </a:cubicBezTo>
                  <a:cubicBezTo>
                    <a:pt x="653" y="10330"/>
                    <a:pt x="1275" y="10276"/>
                    <a:pt x="1864" y="10276"/>
                  </a:cubicBezTo>
                  <a:cubicBezTo>
                    <a:pt x="7068" y="10276"/>
                    <a:pt x="9791" y="14507"/>
                    <a:pt x="9791" y="14507"/>
                  </a:cubicBezTo>
                  <a:cubicBezTo>
                    <a:pt x="10092" y="8281"/>
                    <a:pt x="15051" y="7489"/>
                    <a:pt x="15051" y="7489"/>
                  </a:cubicBezTo>
                  <a:cubicBezTo>
                    <a:pt x="15637" y="3623"/>
                    <a:pt x="20485" y="3322"/>
                    <a:pt x="20485" y="3322"/>
                  </a:cubicBezTo>
                  <a:cubicBezTo>
                    <a:pt x="20691" y="756"/>
                    <a:pt x="23463" y="249"/>
                    <a:pt x="23463" y="249"/>
                  </a:cubicBezTo>
                  <a:cubicBezTo>
                    <a:pt x="22942" y="75"/>
                    <a:pt x="22484" y="1"/>
                    <a:pt x="2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715100" y="1272775"/>
            <a:ext cx="4208100" cy="2188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715100" y="3461225"/>
            <a:ext cx="4355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5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le and two columns 1">
  <p:cSld name="TITLE_AND_BODY_1">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1714950" y="535000"/>
            <a:ext cx="57141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2" name="Google Shape;202;p16"/>
          <p:cNvSpPr txBox="1">
            <a:spLocks noGrp="1"/>
          </p:cNvSpPr>
          <p:nvPr>
            <p:ph type="body" idx="1"/>
          </p:nvPr>
        </p:nvSpPr>
        <p:spPr>
          <a:xfrm>
            <a:off x="720000" y="1608950"/>
            <a:ext cx="3762000" cy="2999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lvl1pPr>
            <a:lvl2pPr marL="914400" lvl="1" indent="-304800" rtl="0">
              <a:lnSpc>
                <a:spcPct val="100000"/>
              </a:lnSpc>
              <a:spcBef>
                <a:spcPts val="0"/>
              </a:spcBef>
              <a:spcAft>
                <a:spcPts val="0"/>
              </a:spcAft>
              <a:buSzPts val="1200"/>
              <a:buFont typeface="Open Sans"/>
              <a:buChar char="○"/>
              <a:defRPr/>
            </a:lvl2pPr>
            <a:lvl3pPr marL="1371600" lvl="2" indent="-304800" rtl="0">
              <a:lnSpc>
                <a:spcPct val="100000"/>
              </a:lnSpc>
              <a:spcBef>
                <a:spcPts val="0"/>
              </a:spcBef>
              <a:spcAft>
                <a:spcPts val="0"/>
              </a:spcAft>
              <a:buSzPts val="1200"/>
              <a:buFont typeface="Open Sans"/>
              <a:buChar char="■"/>
              <a:defRPr/>
            </a:lvl3pPr>
            <a:lvl4pPr marL="1828800" lvl="3" indent="-304800" rtl="0">
              <a:lnSpc>
                <a:spcPct val="100000"/>
              </a:lnSpc>
              <a:spcBef>
                <a:spcPts val="0"/>
              </a:spcBef>
              <a:spcAft>
                <a:spcPts val="0"/>
              </a:spcAft>
              <a:buSzPts val="1200"/>
              <a:buFont typeface="Open Sans"/>
              <a:buChar char="●"/>
              <a:defRPr/>
            </a:lvl4pPr>
            <a:lvl5pPr marL="2286000" lvl="4" indent="-304800" rtl="0">
              <a:lnSpc>
                <a:spcPct val="100000"/>
              </a:lnSpc>
              <a:spcBef>
                <a:spcPts val="0"/>
              </a:spcBef>
              <a:spcAft>
                <a:spcPts val="0"/>
              </a:spcAft>
              <a:buSzPts val="1200"/>
              <a:buFont typeface="Open Sans"/>
              <a:buChar char="○"/>
              <a:defRPr/>
            </a:lvl5pPr>
            <a:lvl6pPr marL="2743200" lvl="5" indent="-304800" rtl="0">
              <a:lnSpc>
                <a:spcPct val="100000"/>
              </a:lnSpc>
              <a:spcBef>
                <a:spcPts val="0"/>
              </a:spcBef>
              <a:spcAft>
                <a:spcPts val="0"/>
              </a:spcAft>
              <a:buSzPts val="1200"/>
              <a:buFont typeface="Open Sans"/>
              <a:buChar char="■"/>
              <a:defRPr/>
            </a:lvl6pPr>
            <a:lvl7pPr marL="3200400" lvl="6" indent="-304800" rtl="0">
              <a:lnSpc>
                <a:spcPct val="100000"/>
              </a:lnSpc>
              <a:spcBef>
                <a:spcPts val="0"/>
              </a:spcBef>
              <a:spcAft>
                <a:spcPts val="0"/>
              </a:spcAft>
              <a:buSzPts val="1200"/>
              <a:buFont typeface="Open Sans"/>
              <a:buChar char="●"/>
              <a:defRPr/>
            </a:lvl7pPr>
            <a:lvl8pPr marL="3657600" lvl="7" indent="-304800" rtl="0">
              <a:lnSpc>
                <a:spcPct val="100000"/>
              </a:lnSpc>
              <a:spcBef>
                <a:spcPts val="0"/>
              </a:spcBef>
              <a:spcAft>
                <a:spcPts val="0"/>
              </a:spcAft>
              <a:buSzPts val="1200"/>
              <a:buFont typeface="Open Sans"/>
              <a:buChar char="○"/>
              <a:defRPr/>
            </a:lvl8pPr>
            <a:lvl9pPr marL="4114800" lvl="8" indent="-304800" rtl="0">
              <a:lnSpc>
                <a:spcPct val="100000"/>
              </a:lnSpc>
              <a:spcBef>
                <a:spcPts val="0"/>
              </a:spcBef>
              <a:spcAft>
                <a:spcPts val="0"/>
              </a:spcAft>
              <a:buSzPts val="1200"/>
              <a:buFont typeface="Open Sans"/>
              <a:buChar char="■"/>
              <a:defRPr/>
            </a:lvl9pPr>
          </a:lstStyle>
          <a:p>
            <a:endParaRPr/>
          </a:p>
        </p:txBody>
      </p:sp>
      <p:sp>
        <p:nvSpPr>
          <p:cNvPr id="203" name="Google Shape;203;p16"/>
          <p:cNvSpPr txBox="1">
            <a:spLocks noGrp="1"/>
          </p:cNvSpPr>
          <p:nvPr>
            <p:ph type="body" idx="2"/>
          </p:nvPr>
        </p:nvSpPr>
        <p:spPr>
          <a:xfrm>
            <a:off x="4662000" y="1608950"/>
            <a:ext cx="3762000" cy="2999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lvl1pPr>
            <a:lvl2pPr marL="914400" lvl="1" indent="-304800" rtl="0">
              <a:lnSpc>
                <a:spcPct val="100000"/>
              </a:lnSpc>
              <a:spcBef>
                <a:spcPts val="0"/>
              </a:spcBef>
              <a:spcAft>
                <a:spcPts val="0"/>
              </a:spcAft>
              <a:buSzPts val="1200"/>
              <a:buFont typeface="Open Sans"/>
              <a:buChar char="○"/>
              <a:defRPr/>
            </a:lvl2pPr>
            <a:lvl3pPr marL="1371600" lvl="2" indent="-304800" rtl="0">
              <a:lnSpc>
                <a:spcPct val="100000"/>
              </a:lnSpc>
              <a:spcBef>
                <a:spcPts val="0"/>
              </a:spcBef>
              <a:spcAft>
                <a:spcPts val="0"/>
              </a:spcAft>
              <a:buSzPts val="1200"/>
              <a:buFont typeface="Open Sans"/>
              <a:buChar char="■"/>
              <a:defRPr/>
            </a:lvl3pPr>
            <a:lvl4pPr marL="1828800" lvl="3" indent="-304800" rtl="0">
              <a:lnSpc>
                <a:spcPct val="100000"/>
              </a:lnSpc>
              <a:spcBef>
                <a:spcPts val="0"/>
              </a:spcBef>
              <a:spcAft>
                <a:spcPts val="0"/>
              </a:spcAft>
              <a:buSzPts val="1200"/>
              <a:buFont typeface="Open Sans"/>
              <a:buChar char="●"/>
              <a:defRPr/>
            </a:lvl4pPr>
            <a:lvl5pPr marL="2286000" lvl="4" indent="-304800" rtl="0">
              <a:lnSpc>
                <a:spcPct val="100000"/>
              </a:lnSpc>
              <a:spcBef>
                <a:spcPts val="0"/>
              </a:spcBef>
              <a:spcAft>
                <a:spcPts val="0"/>
              </a:spcAft>
              <a:buSzPts val="1200"/>
              <a:buFont typeface="Open Sans"/>
              <a:buChar char="○"/>
              <a:defRPr/>
            </a:lvl5pPr>
            <a:lvl6pPr marL="2743200" lvl="5" indent="-304800" rtl="0">
              <a:lnSpc>
                <a:spcPct val="100000"/>
              </a:lnSpc>
              <a:spcBef>
                <a:spcPts val="0"/>
              </a:spcBef>
              <a:spcAft>
                <a:spcPts val="0"/>
              </a:spcAft>
              <a:buSzPts val="1200"/>
              <a:buFont typeface="Open Sans"/>
              <a:buChar char="■"/>
              <a:defRPr/>
            </a:lvl6pPr>
            <a:lvl7pPr marL="3200400" lvl="6" indent="-304800" rtl="0">
              <a:lnSpc>
                <a:spcPct val="100000"/>
              </a:lnSpc>
              <a:spcBef>
                <a:spcPts val="0"/>
              </a:spcBef>
              <a:spcAft>
                <a:spcPts val="0"/>
              </a:spcAft>
              <a:buSzPts val="1200"/>
              <a:buFont typeface="Open Sans"/>
              <a:buChar char="●"/>
              <a:defRPr/>
            </a:lvl7pPr>
            <a:lvl8pPr marL="3657600" lvl="7" indent="-304800" rtl="0">
              <a:lnSpc>
                <a:spcPct val="100000"/>
              </a:lnSpc>
              <a:spcBef>
                <a:spcPts val="0"/>
              </a:spcBef>
              <a:spcAft>
                <a:spcPts val="0"/>
              </a:spcAft>
              <a:buSzPts val="1200"/>
              <a:buFont typeface="Open Sans"/>
              <a:buChar char="○"/>
              <a:defRPr/>
            </a:lvl8pPr>
            <a:lvl9pPr marL="4114800" lvl="8" indent="-304800" rtl="0">
              <a:lnSpc>
                <a:spcPct val="100000"/>
              </a:lnSpc>
              <a:spcBef>
                <a:spcPts val="0"/>
              </a:spcBef>
              <a:spcAft>
                <a:spcPts val="0"/>
              </a:spcAft>
              <a:buSzPts val="1200"/>
              <a:buFont typeface="Open Sans"/>
              <a:buChar char="■"/>
              <a:defRPr/>
            </a:lvl9pPr>
          </a:lstStyle>
          <a:p>
            <a:endParaRPr/>
          </a:p>
        </p:txBody>
      </p:sp>
      <p:sp>
        <p:nvSpPr>
          <p:cNvPr id="204" name="Google Shape;204;p16"/>
          <p:cNvSpPr/>
          <p:nvPr/>
        </p:nvSpPr>
        <p:spPr>
          <a:xfrm rot="10800000">
            <a:off x="-38536" y="-16477"/>
            <a:ext cx="2426411" cy="1010402"/>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7063602" y="253920"/>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7778077" y="0"/>
            <a:ext cx="1487272" cy="599024"/>
          </a:xfrm>
          <a:custGeom>
            <a:avLst/>
            <a:gdLst/>
            <a:ahLst/>
            <a:cxnLst/>
            <a:rect l="l" t="t" r="r" b="b"/>
            <a:pathLst>
              <a:path w="5847" h="2355" extrusionOk="0">
                <a:moveTo>
                  <a:pt x="3805" y="1"/>
                </a:moveTo>
                <a:cubicBezTo>
                  <a:pt x="3774" y="1"/>
                  <a:pt x="3741" y="4"/>
                  <a:pt x="3708" y="10"/>
                </a:cubicBezTo>
                <a:cubicBezTo>
                  <a:pt x="2884" y="184"/>
                  <a:pt x="2393" y="1658"/>
                  <a:pt x="2393" y="1658"/>
                </a:cubicBezTo>
                <a:cubicBezTo>
                  <a:pt x="2393" y="1658"/>
                  <a:pt x="2279" y="1002"/>
                  <a:pt x="1889" y="1002"/>
                </a:cubicBezTo>
                <a:cubicBezTo>
                  <a:pt x="1867" y="1002"/>
                  <a:pt x="1845" y="1004"/>
                  <a:pt x="1823" y="1008"/>
                </a:cubicBezTo>
                <a:cubicBezTo>
                  <a:pt x="1363" y="1087"/>
                  <a:pt x="920" y="2070"/>
                  <a:pt x="920" y="2070"/>
                </a:cubicBezTo>
                <a:lnTo>
                  <a:pt x="1" y="2355"/>
                </a:lnTo>
                <a:lnTo>
                  <a:pt x="5847" y="2355"/>
                </a:lnTo>
                <a:lnTo>
                  <a:pt x="5561" y="2149"/>
                </a:lnTo>
                <a:cubicBezTo>
                  <a:pt x="5561" y="2149"/>
                  <a:pt x="5767" y="1341"/>
                  <a:pt x="5387" y="1246"/>
                </a:cubicBezTo>
                <a:cubicBezTo>
                  <a:pt x="5363" y="1241"/>
                  <a:pt x="5341" y="1238"/>
                  <a:pt x="5319" y="1238"/>
                </a:cubicBezTo>
                <a:cubicBezTo>
                  <a:pt x="5007" y="1238"/>
                  <a:pt x="4896" y="1737"/>
                  <a:pt x="4896" y="1737"/>
                </a:cubicBezTo>
                <a:cubicBezTo>
                  <a:pt x="4896" y="1737"/>
                  <a:pt x="4560" y="1"/>
                  <a:pt x="3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flipH="1">
            <a:off x="6014580" y="4436150"/>
            <a:ext cx="3434520" cy="72366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259763" y="4435622"/>
            <a:ext cx="536449" cy="482701"/>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09"/>
        <p:cNvGrpSpPr/>
        <p:nvPr/>
      </p:nvGrpSpPr>
      <p:grpSpPr>
        <a:xfrm>
          <a:off x="0" y="0"/>
          <a:ext cx="0" cy="0"/>
          <a:chOff x="0" y="0"/>
          <a:chExt cx="0" cy="0"/>
        </a:xfrm>
      </p:grpSpPr>
      <p:grpSp>
        <p:nvGrpSpPr>
          <p:cNvPr id="210" name="Google Shape;210;p17"/>
          <p:cNvGrpSpPr/>
          <p:nvPr/>
        </p:nvGrpSpPr>
        <p:grpSpPr>
          <a:xfrm rot="10800000">
            <a:off x="6781560" y="-33325"/>
            <a:ext cx="2732365" cy="1136663"/>
            <a:chOff x="-32" y="3833549"/>
            <a:chExt cx="3148974" cy="1309972"/>
          </a:xfrm>
        </p:grpSpPr>
        <p:sp>
          <p:nvSpPr>
            <p:cNvPr id="211" name="Google Shape;211;p17"/>
            <p:cNvSpPr/>
            <p:nvPr/>
          </p:nvSpPr>
          <p:spPr>
            <a:xfrm flipH="1">
              <a:off x="-32" y="3833549"/>
              <a:ext cx="3148974" cy="1309972"/>
            </a:xfrm>
            <a:custGeom>
              <a:avLst/>
              <a:gdLst/>
              <a:ahLst/>
              <a:cxnLst/>
              <a:rect l="l" t="t" r="r" b="b"/>
              <a:pathLst>
                <a:path w="53089" h="22085" extrusionOk="0">
                  <a:moveTo>
                    <a:pt x="53089" y="0"/>
                  </a:moveTo>
                  <a:lnTo>
                    <a:pt x="53089" y="0"/>
                  </a:lnTo>
                  <a:cubicBezTo>
                    <a:pt x="52202" y="95"/>
                    <a:pt x="51489" y="776"/>
                    <a:pt x="51362" y="1664"/>
                  </a:cubicBezTo>
                  <a:cubicBezTo>
                    <a:pt x="51362" y="1664"/>
                    <a:pt x="49969" y="253"/>
                    <a:pt x="47730" y="253"/>
                  </a:cubicBezTo>
                  <a:cubicBezTo>
                    <a:pt x="46967" y="253"/>
                    <a:pt x="46105" y="417"/>
                    <a:pt x="45168" y="856"/>
                  </a:cubicBezTo>
                  <a:cubicBezTo>
                    <a:pt x="41460" y="2567"/>
                    <a:pt x="42728" y="7525"/>
                    <a:pt x="42728" y="7525"/>
                  </a:cubicBezTo>
                  <a:cubicBezTo>
                    <a:pt x="42151" y="7304"/>
                    <a:pt x="41545" y="7198"/>
                    <a:pt x="40940" y="7198"/>
                  </a:cubicBezTo>
                  <a:cubicBezTo>
                    <a:pt x="40765" y="7198"/>
                    <a:pt x="40589" y="7207"/>
                    <a:pt x="40415" y="7224"/>
                  </a:cubicBezTo>
                  <a:cubicBezTo>
                    <a:pt x="37563" y="7414"/>
                    <a:pt x="37500" y="9205"/>
                    <a:pt x="37500" y="9205"/>
                  </a:cubicBezTo>
                  <a:cubicBezTo>
                    <a:pt x="37500" y="9205"/>
                    <a:pt x="35955" y="8672"/>
                    <a:pt x="34017" y="8672"/>
                  </a:cubicBezTo>
                  <a:cubicBezTo>
                    <a:pt x="32416" y="8672"/>
                    <a:pt x="30546" y="9035"/>
                    <a:pt x="29056" y="10361"/>
                  </a:cubicBezTo>
                  <a:cubicBezTo>
                    <a:pt x="25745" y="13292"/>
                    <a:pt x="27867" y="15827"/>
                    <a:pt x="27867" y="15827"/>
                  </a:cubicBezTo>
                  <a:cubicBezTo>
                    <a:pt x="27308" y="15702"/>
                    <a:pt x="26826" y="15650"/>
                    <a:pt x="26410" y="15650"/>
                  </a:cubicBezTo>
                  <a:cubicBezTo>
                    <a:pt x="24127" y="15650"/>
                    <a:pt x="23843" y="17237"/>
                    <a:pt x="23843" y="17237"/>
                  </a:cubicBezTo>
                  <a:lnTo>
                    <a:pt x="22909" y="16983"/>
                  </a:lnTo>
                  <a:cubicBezTo>
                    <a:pt x="24067" y="14454"/>
                    <a:pt x="21435" y="14194"/>
                    <a:pt x="20304" y="14194"/>
                  </a:cubicBezTo>
                  <a:cubicBezTo>
                    <a:pt x="20012" y="14194"/>
                    <a:pt x="19819" y="14211"/>
                    <a:pt x="19819" y="14211"/>
                  </a:cubicBezTo>
                  <a:cubicBezTo>
                    <a:pt x="19819" y="14211"/>
                    <a:pt x="23241" y="12880"/>
                    <a:pt x="21530" y="10314"/>
                  </a:cubicBezTo>
                  <a:cubicBezTo>
                    <a:pt x="20397" y="8604"/>
                    <a:pt x="18820" y="8165"/>
                    <a:pt x="17437" y="8165"/>
                  </a:cubicBezTo>
                  <a:cubicBezTo>
                    <a:pt x="16731" y="8165"/>
                    <a:pt x="16077" y="8279"/>
                    <a:pt x="15558" y="8397"/>
                  </a:cubicBezTo>
                  <a:cubicBezTo>
                    <a:pt x="13657" y="8840"/>
                    <a:pt x="9728" y="10932"/>
                    <a:pt x="10995" y="14575"/>
                  </a:cubicBezTo>
                  <a:cubicBezTo>
                    <a:pt x="10434" y="13993"/>
                    <a:pt x="9668" y="13681"/>
                    <a:pt x="8894" y="13681"/>
                  </a:cubicBezTo>
                  <a:cubicBezTo>
                    <a:pt x="8466" y="13681"/>
                    <a:pt x="8036" y="13776"/>
                    <a:pt x="7637" y="13973"/>
                  </a:cubicBezTo>
                  <a:cubicBezTo>
                    <a:pt x="5656" y="14876"/>
                    <a:pt x="6147" y="16540"/>
                    <a:pt x="7130" y="17237"/>
                  </a:cubicBezTo>
                  <a:cubicBezTo>
                    <a:pt x="7130" y="17237"/>
                    <a:pt x="0" y="17300"/>
                    <a:pt x="0" y="22085"/>
                  </a:cubicBezTo>
                  <a:lnTo>
                    <a:pt x="53073" y="22085"/>
                  </a:lnTo>
                  <a:lnTo>
                    <a:pt x="53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flipH="1">
              <a:off x="832257" y="4608506"/>
              <a:ext cx="705789" cy="508567"/>
            </a:xfrm>
            <a:custGeom>
              <a:avLst/>
              <a:gdLst/>
              <a:ahLst/>
              <a:cxnLst/>
              <a:rect l="l" t="t" r="r" b="b"/>
              <a:pathLst>
                <a:path w="11899" h="8574" extrusionOk="0">
                  <a:moveTo>
                    <a:pt x="9826" y="0"/>
                  </a:moveTo>
                  <a:cubicBezTo>
                    <a:pt x="7951" y="0"/>
                    <a:pt x="8381" y="2410"/>
                    <a:pt x="8381" y="2410"/>
                  </a:cubicBezTo>
                  <a:cubicBezTo>
                    <a:pt x="8381" y="2410"/>
                    <a:pt x="7994" y="1842"/>
                    <a:pt x="7375" y="1842"/>
                  </a:cubicBezTo>
                  <a:cubicBezTo>
                    <a:pt x="7263" y="1842"/>
                    <a:pt x="7144" y="1860"/>
                    <a:pt x="7019" y="1903"/>
                  </a:cubicBezTo>
                  <a:cubicBezTo>
                    <a:pt x="6195" y="2204"/>
                    <a:pt x="6765" y="3234"/>
                    <a:pt x="6765" y="3234"/>
                  </a:cubicBezTo>
                  <a:cubicBezTo>
                    <a:pt x="6765" y="3234"/>
                    <a:pt x="5233" y="1951"/>
                    <a:pt x="3689" y="1951"/>
                  </a:cubicBezTo>
                  <a:cubicBezTo>
                    <a:pt x="3030" y="1951"/>
                    <a:pt x="2368" y="2185"/>
                    <a:pt x="1822" y="2854"/>
                  </a:cubicBezTo>
                  <a:cubicBezTo>
                    <a:pt x="0" y="5088"/>
                    <a:pt x="2773" y="7528"/>
                    <a:pt x="2773" y="7528"/>
                  </a:cubicBezTo>
                  <a:cubicBezTo>
                    <a:pt x="2773" y="7528"/>
                    <a:pt x="2556" y="7430"/>
                    <a:pt x="2272" y="7430"/>
                  </a:cubicBezTo>
                  <a:cubicBezTo>
                    <a:pt x="1870" y="7430"/>
                    <a:pt x="1335" y="7626"/>
                    <a:pt x="1094" y="8573"/>
                  </a:cubicBezTo>
                  <a:cubicBezTo>
                    <a:pt x="1575" y="8049"/>
                    <a:pt x="2247" y="7753"/>
                    <a:pt x="2951" y="7753"/>
                  </a:cubicBezTo>
                  <a:cubicBezTo>
                    <a:pt x="3034" y="7753"/>
                    <a:pt x="3117" y="7757"/>
                    <a:pt x="3201" y="7765"/>
                  </a:cubicBezTo>
                  <a:cubicBezTo>
                    <a:pt x="3201" y="7765"/>
                    <a:pt x="2123" y="5927"/>
                    <a:pt x="3201" y="4201"/>
                  </a:cubicBezTo>
                  <a:cubicBezTo>
                    <a:pt x="3636" y="3496"/>
                    <a:pt x="4385" y="3286"/>
                    <a:pt x="5123" y="3286"/>
                  </a:cubicBezTo>
                  <a:cubicBezTo>
                    <a:pt x="6210" y="3286"/>
                    <a:pt x="7272" y="3741"/>
                    <a:pt x="7272" y="3741"/>
                  </a:cubicBezTo>
                  <a:cubicBezTo>
                    <a:pt x="7272" y="3741"/>
                    <a:pt x="7114" y="2806"/>
                    <a:pt x="7557" y="2553"/>
                  </a:cubicBezTo>
                  <a:cubicBezTo>
                    <a:pt x="7612" y="2525"/>
                    <a:pt x="7669" y="2513"/>
                    <a:pt x="7728" y="2513"/>
                  </a:cubicBezTo>
                  <a:cubicBezTo>
                    <a:pt x="8168" y="2513"/>
                    <a:pt x="8698" y="3203"/>
                    <a:pt x="8698" y="3203"/>
                  </a:cubicBezTo>
                  <a:cubicBezTo>
                    <a:pt x="8698" y="3203"/>
                    <a:pt x="9142" y="1713"/>
                    <a:pt x="9997" y="1523"/>
                  </a:cubicBezTo>
                  <a:cubicBezTo>
                    <a:pt x="10057" y="1508"/>
                    <a:pt x="10118" y="1502"/>
                    <a:pt x="10178" y="1502"/>
                  </a:cubicBezTo>
                  <a:cubicBezTo>
                    <a:pt x="10957" y="1502"/>
                    <a:pt x="11708" y="2648"/>
                    <a:pt x="11708" y="2648"/>
                  </a:cubicBezTo>
                  <a:cubicBezTo>
                    <a:pt x="11708" y="2648"/>
                    <a:pt x="11898" y="82"/>
                    <a:pt x="9918" y="2"/>
                  </a:cubicBezTo>
                  <a:cubicBezTo>
                    <a:pt x="9887" y="1"/>
                    <a:pt x="9856" y="0"/>
                    <a:pt x="9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7"/>
          <p:cNvSpPr/>
          <p:nvPr/>
        </p:nvSpPr>
        <p:spPr>
          <a:xfrm flipH="1">
            <a:off x="-998798" y="61650"/>
            <a:ext cx="2595073" cy="598904"/>
          </a:xfrm>
          <a:custGeom>
            <a:avLst/>
            <a:gdLst/>
            <a:ahLst/>
            <a:cxnLst/>
            <a:rect l="l" t="t" r="r" b="b"/>
            <a:pathLst>
              <a:path w="24161" h="5576" extrusionOk="0">
                <a:moveTo>
                  <a:pt x="3253" y="0"/>
                </a:moveTo>
                <a:cubicBezTo>
                  <a:pt x="2984" y="0"/>
                  <a:pt x="2733" y="49"/>
                  <a:pt x="2504" y="157"/>
                </a:cubicBezTo>
                <a:cubicBezTo>
                  <a:pt x="0" y="1346"/>
                  <a:pt x="2108" y="5576"/>
                  <a:pt x="2108" y="5576"/>
                </a:cubicBezTo>
                <a:lnTo>
                  <a:pt x="24160" y="5576"/>
                </a:lnTo>
                <a:lnTo>
                  <a:pt x="20326" y="4910"/>
                </a:lnTo>
                <a:cubicBezTo>
                  <a:pt x="20326" y="4910"/>
                  <a:pt x="20073" y="3199"/>
                  <a:pt x="19012" y="2930"/>
                </a:cubicBezTo>
                <a:cubicBezTo>
                  <a:pt x="18943" y="2913"/>
                  <a:pt x="18875" y="2906"/>
                  <a:pt x="18808" y="2906"/>
                </a:cubicBezTo>
                <a:cubicBezTo>
                  <a:pt x="17835" y="2906"/>
                  <a:pt x="17031" y="4514"/>
                  <a:pt x="17031" y="4514"/>
                </a:cubicBezTo>
                <a:cubicBezTo>
                  <a:pt x="17031" y="4514"/>
                  <a:pt x="16508" y="3072"/>
                  <a:pt x="15843" y="3072"/>
                </a:cubicBezTo>
                <a:cubicBezTo>
                  <a:pt x="15178" y="3072"/>
                  <a:pt x="14655" y="4657"/>
                  <a:pt x="14655" y="4657"/>
                </a:cubicBezTo>
                <a:cubicBezTo>
                  <a:pt x="14655" y="4657"/>
                  <a:pt x="13392" y="3298"/>
                  <a:pt x="11997" y="3298"/>
                </a:cubicBezTo>
                <a:cubicBezTo>
                  <a:pt x="11886" y="3298"/>
                  <a:pt x="11773" y="3307"/>
                  <a:pt x="11661" y="3326"/>
                </a:cubicBezTo>
                <a:cubicBezTo>
                  <a:pt x="10251" y="3548"/>
                  <a:pt x="10298" y="4910"/>
                  <a:pt x="10298" y="4910"/>
                </a:cubicBezTo>
                <a:cubicBezTo>
                  <a:pt x="10298" y="4910"/>
                  <a:pt x="5938" y="0"/>
                  <a:pt x="3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flipH="1">
            <a:off x="6430480" y="4370775"/>
            <a:ext cx="3434520" cy="72366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flipH="1">
            <a:off x="419897" y="1247900"/>
            <a:ext cx="689152" cy="253275"/>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flipH="1">
            <a:off x="8084424" y="1017702"/>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348125" y="4480600"/>
            <a:ext cx="2872380" cy="662903"/>
          </a:xfrm>
          <a:custGeom>
            <a:avLst/>
            <a:gdLst/>
            <a:ahLst/>
            <a:cxnLst/>
            <a:rect l="l" t="t" r="r" b="b"/>
            <a:pathLst>
              <a:path w="24161" h="5576" extrusionOk="0">
                <a:moveTo>
                  <a:pt x="3253" y="0"/>
                </a:moveTo>
                <a:cubicBezTo>
                  <a:pt x="2984" y="0"/>
                  <a:pt x="2733" y="49"/>
                  <a:pt x="2504" y="157"/>
                </a:cubicBezTo>
                <a:cubicBezTo>
                  <a:pt x="0" y="1346"/>
                  <a:pt x="2108" y="5576"/>
                  <a:pt x="2108" y="5576"/>
                </a:cubicBezTo>
                <a:lnTo>
                  <a:pt x="24160" y="5576"/>
                </a:lnTo>
                <a:lnTo>
                  <a:pt x="20326" y="4910"/>
                </a:lnTo>
                <a:cubicBezTo>
                  <a:pt x="20326" y="4910"/>
                  <a:pt x="20073" y="3199"/>
                  <a:pt x="19012" y="2930"/>
                </a:cubicBezTo>
                <a:cubicBezTo>
                  <a:pt x="18943" y="2913"/>
                  <a:pt x="18875" y="2906"/>
                  <a:pt x="18808" y="2906"/>
                </a:cubicBezTo>
                <a:cubicBezTo>
                  <a:pt x="17835" y="2906"/>
                  <a:pt x="17031" y="4514"/>
                  <a:pt x="17031" y="4514"/>
                </a:cubicBezTo>
                <a:cubicBezTo>
                  <a:pt x="17031" y="4514"/>
                  <a:pt x="16508" y="3072"/>
                  <a:pt x="15843" y="3072"/>
                </a:cubicBezTo>
                <a:cubicBezTo>
                  <a:pt x="15178" y="3072"/>
                  <a:pt x="14655" y="4657"/>
                  <a:pt x="14655" y="4657"/>
                </a:cubicBezTo>
                <a:cubicBezTo>
                  <a:pt x="14655" y="4657"/>
                  <a:pt x="13392" y="3298"/>
                  <a:pt x="11997" y="3298"/>
                </a:cubicBezTo>
                <a:cubicBezTo>
                  <a:pt x="11886" y="3298"/>
                  <a:pt x="11773" y="3307"/>
                  <a:pt x="11661" y="3326"/>
                </a:cubicBezTo>
                <a:cubicBezTo>
                  <a:pt x="10251" y="3548"/>
                  <a:pt x="10298" y="4910"/>
                  <a:pt x="10298" y="4910"/>
                </a:cubicBezTo>
                <a:cubicBezTo>
                  <a:pt x="10298" y="4910"/>
                  <a:pt x="5938" y="0"/>
                  <a:pt x="3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txBox="1">
            <a:spLocks noGrp="1"/>
          </p:cNvSpPr>
          <p:nvPr>
            <p:ph type="title"/>
          </p:nvPr>
        </p:nvSpPr>
        <p:spPr>
          <a:xfrm>
            <a:off x="796200" y="2575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17"/>
          <p:cNvSpPr txBox="1">
            <a:spLocks noGrp="1"/>
          </p:cNvSpPr>
          <p:nvPr>
            <p:ph type="subTitle" idx="1"/>
          </p:nvPr>
        </p:nvSpPr>
        <p:spPr>
          <a:xfrm>
            <a:off x="796200" y="3162256"/>
            <a:ext cx="2336400" cy="71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17"/>
          <p:cNvSpPr txBox="1">
            <a:spLocks noGrp="1"/>
          </p:cNvSpPr>
          <p:nvPr>
            <p:ph type="title" idx="2"/>
          </p:nvPr>
        </p:nvSpPr>
        <p:spPr>
          <a:xfrm>
            <a:off x="3403800" y="2575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1" name="Google Shape;221;p17"/>
          <p:cNvSpPr txBox="1">
            <a:spLocks noGrp="1"/>
          </p:cNvSpPr>
          <p:nvPr>
            <p:ph type="subTitle" idx="3"/>
          </p:nvPr>
        </p:nvSpPr>
        <p:spPr>
          <a:xfrm>
            <a:off x="3403800" y="3162256"/>
            <a:ext cx="2336400" cy="71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17"/>
          <p:cNvSpPr txBox="1">
            <a:spLocks noGrp="1"/>
          </p:cNvSpPr>
          <p:nvPr>
            <p:ph type="title" idx="4"/>
          </p:nvPr>
        </p:nvSpPr>
        <p:spPr>
          <a:xfrm>
            <a:off x="6011400" y="2575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3" name="Google Shape;223;p17"/>
          <p:cNvSpPr txBox="1">
            <a:spLocks noGrp="1"/>
          </p:cNvSpPr>
          <p:nvPr>
            <p:ph type="subTitle" idx="5"/>
          </p:nvPr>
        </p:nvSpPr>
        <p:spPr>
          <a:xfrm>
            <a:off x="6011400" y="3162256"/>
            <a:ext cx="2336400" cy="71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17"/>
          <p:cNvSpPr txBox="1">
            <a:spLocks noGrp="1"/>
          </p:cNvSpPr>
          <p:nvPr>
            <p:ph type="title" idx="6"/>
          </p:nvPr>
        </p:nvSpPr>
        <p:spPr>
          <a:xfrm>
            <a:off x="1546650" y="535000"/>
            <a:ext cx="60507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25"/>
        <p:cNvGrpSpPr/>
        <p:nvPr/>
      </p:nvGrpSpPr>
      <p:grpSpPr>
        <a:xfrm>
          <a:off x="0" y="0"/>
          <a:ext cx="0" cy="0"/>
          <a:chOff x="0" y="0"/>
          <a:chExt cx="0" cy="0"/>
        </a:xfrm>
      </p:grpSpPr>
      <p:sp>
        <p:nvSpPr>
          <p:cNvPr id="226" name="Google Shape;226;p18"/>
          <p:cNvSpPr/>
          <p:nvPr/>
        </p:nvSpPr>
        <p:spPr>
          <a:xfrm flipH="1">
            <a:off x="8332681" y="4423929"/>
            <a:ext cx="410248" cy="369150"/>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7449164" y="1017704"/>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2887837" y="2708236"/>
            <a:ext cx="555750" cy="296952"/>
          </a:xfrm>
          <a:custGeom>
            <a:avLst/>
            <a:gdLst/>
            <a:ahLst/>
            <a:cxnLst/>
            <a:rect l="l" t="t" r="r" b="b"/>
            <a:pathLst>
              <a:path w="3423" h="1829" extrusionOk="0">
                <a:moveTo>
                  <a:pt x="2273" y="1"/>
                </a:moveTo>
                <a:cubicBezTo>
                  <a:pt x="2133" y="1"/>
                  <a:pt x="2028" y="7"/>
                  <a:pt x="1996" y="23"/>
                </a:cubicBezTo>
                <a:cubicBezTo>
                  <a:pt x="1854" y="149"/>
                  <a:pt x="1743" y="292"/>
                  <a:pt x="1664" y="466"/>
                </a:cubicBezTo>
                <a:cubicBezTo>
                  <a:pt x="1664" y="466"/>
                  <a:pt x="1515" y="346"/>
                  <a:pt x="1354" y="346"/>
                </a:cubicBezTo>
                <a:cubicBezTo>
                  <a:pt x="1304" y="346"/>
                  <a:pt x="1253" y="357"/>
                  <a:pt x="1204" y="387"/>
                </a:cubicBezTo>
                <a:cubicBezTo>
                  <a:pt x="1039" y="489"/>
                  <a:pt x="1047" y="499"/>
                  <a:pt x="1057" y="499"/>
                </a:cubicBezTo>
                <a:cubicBezTo>
                  <a:pt x="1059" y="499"/>
                  <a:pt x="1062" y="498"/>
                  <a:pt x="1062" y="498"/>
                </a:cubicBezTo>
                <a:cubicBezTo>
                  <a:pt x="1141" y="498"/>
                  <a:pt x="1236" y="530"/>
                  <a:pt x="1299" y="593"/>
                </a:cubicBezTo>
                <a:cubicBezTo>
                  <a:pt x="1299" y="593"/>
                  <a:pt x="824" y="625"/>
                  <a:pt x="745" y="704"/>
                </a:cubicBezTo>
                <a:cubicBezTo>
                  <a:pt x="475" y="1068"/>
                  <a:pt x="238" y="1449"/>
                  <a:pt x="0" y="1829"/>
                </a:cubicBezTo>
                <a:cubicBezTo>
                  <a:pt x="317" y="1734"/>
                  <a:pt x="586" y="1544"/>
                  <a:pt x="792" y="1290"/>
                </a:cubicBezTo>
                <a:cubicBezTo>
                  <a:pt x="1077" y="1274"/>
                  <a:pt x="1331" y="1163"/>
                  <a:pt x="1553" y="1005"/>
                </a:cubicBezTo>
                <a:lnTo>
                  <a:pt x="1711" y="1227"/>
                </a:lnTo>
                <a:lnTo>
                  <a:pt x="1616" y="1544"/>
                </a:lnTo>
                <a:cubicBezTo>
                  <a:pt x="1713" y="1571"/>
                  <a:pt x="1814" y="1584"/>
                  <a:pt x="1914" y="1584"/>
                </a:cubicBezTo>
                <a:cubicBezTo>
                  <a:pt x="2043" y="1584"/>
                  <a:pt x="2173" y="1563"/>
                  <a:pt x="2297" y="1528"/>
                </a:cubicBezTo>
                <a:cubicBezTo>
                  <a:pt x="2582" y="1401"/>
                  <a:pt x="2551" y="989"/>
                  <a:pt x="2551" y="989"/>
                </a:cubicBezTo>
                <a:lnTo>
                  <a:pt x="2107" y="973"/>
                </a:lnTo>
                <a:lnTo>
                  <a:pt x="1933" y="767"/>
                </a:lnTo>
                <a:cubicBezTo>
                  <a:pt x="1933" y="767"/>
                  <a:pt x="2472" y="609"/>
                  <a:pt x="2630" y="324"/>
                </a:cubicBezTo>
                <a:lnTo>
                  <a:pt x="3422" y="54"/>
                </a:lnTo>
                <a:cubicBezTo>
                  <a:pt x="3422" y="54"/>
                  <a:pt x="2691" y="1"/>
                  <a:pt x="2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147350" y="1659768"/>
            <a:ext cx="454052" cy="290734"/>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rot="10800000" flipH="1">
            <a:off x="6310025" y="-28463"/>
            <a:ext cx="2834019" cy="1180138"/>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rot="10800000" flipH="1">
            <a:off x="-105300" y="-65162"/>
            <a:ext cx="2582514" cy="1470587"/>
          </a:xfrm>
          <a:custGeom>
            <a:avLst/>
            <a:gdLst/>
            <a:ahLst/>
            <a:cxnLst/>
            <a:rect l="l" t="t" r="r" b="b"/>
            <a:pathLst>
              <a:path w="36344" h="20695" extrusionOk="0">
                <a:moveTo>
                  <a:pt x="5031" y="0"/>
                </a:moveTo>
                <a:cubicBezTo>
                  <a:pt x="4972" y="0"/>
                  <a:pt x="4911" y="1"/>
                  <a:pt x="4849" y="4"/>
                </a:cubicBezTo>
                <a:cubicBezTo>
                  <a:pt x="1031" y="162"/>
                  <a:pt x="1427" y="5089"/>
                  <a:pt x="1427" y="5089"/>
                </a:cubicBezTo>
                <a:cubicBezTo>
                  <a:pt x="1067" y="4549"/>
                  <a:pt x="739" y="4402"/>
                  <a:pt x="489" y="4402"/>
                </a:cubicBezTo>
                <a:cubicBezTo>
                  <a:pt x="189" y="4402"/>
                  <a:pt x="1" y="4614"/>
                  <a:pt x="1" y="4614"/>
                </a:cubicBezTo>
                <a:lnTo>
                  <a:pt x="1" y="20694"/>
                </a:lnTo>
                <a:lnTo>
                  <a:pt x="34775" y="20694"/>
                </a:lnTo>
                <a:cubicBezTo>
                  <a:pt x="34775" y="20694"/>
                  <a:pt x="36344" y="18667"/>
                  <a:pt x="34775" y="17225"/>
                </a:cubicBezTo>
                <a:cubicBezTo>
                  <a:pt x="34407" y="16883"/>
                  <a:pt x="33994" y="16752"/>
                  <a:pt x="33576" y="16752"/>
                </a:cubicBezTo>
                <a:cubicBezTo>
                  <a:pt x="32216" y="16752"/>
                  <a:pt x="30815" y="18144"/>
                  <a:pt x="30815" y="18144"/>
                </a:cubicBezTo>
                <a:cubicBezTo>
                  <a:pt x="30815" y="18144"/>
                  <a:pt x="35678" y="10492"/>
                  <a:pt x="29658" y="9700"/>
                </a:cubicBezTo>
                <a:cubicBezTo>
                  <a:pt x="29357" y="9660"/>
                  <a:pt x="29066" y="9641"/>
                  <a:pt x="28786" y="9641"/>
                </a:cubicBezTo>
                <a:cubicBezTo>
                  <a:pt x="23454" y="9641"/>
                  <a:pt x="21753" y="16433"/>
                  <a:pt x="21753" y="16433"/>
                </a:cubicBezTo>
                <a:cubicBezTo>
                  <a:pt x="21303" y="14632"/>
                  <a:pt x="20293" y="14254"/>
                  <a:pt x="19524" y="14254"/>
                </a:cubicBezTo>
                <a:cubicBezTo>
                  <a:pt x="18967" y="14254"/>
                  <a:pt x="18537" y="14452"/>
                  <a:pt x="18537" y="14452"/>
                </a:cubicBezTo>
                <a:cubicBezTo>
                  <a:pt x="18537" y="14452"/>
                  <a:pt x="23844" y="9763"/>
                  <a:pt x="20359" y="5470"/>
                </a:cubicBezTo>
                <a:cubicBezTo>
                  <a:pt x="19315" y="4189"/>
                  <a:pt x="18049" y="3741"/>
                  <a:pt x="16787" y="3741"/>
                </a:cubicBezTo>
                <a:cubicBezTo>
                  <a:pt x="13833" y="3741"/>
                  <a:pt x="10901" y="6198"/>
                  <a:pt x="10901" y="6198"/>
                </a:cubicBezTo>
                <a:cubicBezTo>
                  <a:pt x="10901" y="6198"/>
                  <a:pt x="11978" y="4218"/>
                  <a:pt x="10394" y="3664"/>
                </a:cubicBezTo>
                <a:cubicBezTo>
                  <a:pt x="10143" y="3574"/>
                  <a:pt x="9907" y="3536"/>
                  <a:pt x="9686" y="3536"/>
                </a:cubicBezTo>
                <a:cubicBezTo>
                  <a:pt x="8510" y="3536"/>
                  <a:pt x="7780" y="4614"/>
                  <a:pt x="7780" y="4614"/>
                </a:cubicBezTo>
                <a:cubicBezTo>
                  <a:pt x="7780" y="4614"/>
                  <a:pt x="8623" y="0"/>
                  <a:pt x="50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txBox="1">
            <a:spLocks noGrp="1"/>
          </p:cNvSpPr>
          <p:nvPr>
            <p:ph type="title"/>
          </p:nvPr>
        </p:nvSpPr>
        <p:spPr>
          <a:xfrm>
            <a:off x="720000" y="1643425"/>
            <a:ext cx="22569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18"/>
          <p:cNvSpPr txBox="1">
            <a:spLocks noGrp="1"/>
          </p:cNvSpPr>
          <p:nvPr>
            <p:ph type="subTitle" idx="1"/>
          </p:nvPr>
        </p:nvSpPr>
        <p:spPr>
          <a:xfrm>
            <a:off x="720000" y="2040775"/>
            <a:ext cx="2256900" cy="57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18"/>
          <p:cNvSpPr txBox="1">
            <a:spLocks noGrp="1"/>
          </p:cNvSpPr>
          <p:nvPr>
            <p:ph type="title" idx="2"/>
          </p:nvPr>
        </p:nvSpPr>
        <p:spPr>
          <a:xfrm>
            <a:off x="3443575" y="1643425"/>
            <a:ext cx="22569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18"/>
          <p:cNvSpPr txBox="1">
            <a:spLocks noGrp="1"/>
          </p:cNvSpPr>
          <p:nvPr>
            <p:ph type="subTitle" idx="3"/>
          </p:nvPr>
        </p:nvSpPr>
        <p:spPr>
          <a:xfrm>
            <a:off x="3443575" y="2040775"/>
            <a:ext cx="2256900" cy="57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18"/>
          <p:cNvSpPr txBox="1">
            <a:spLocks noGrp="1"/>
          </p:cNvSpPr>
          <p:nvPr>
            <p:ph type="title" idx="4"/>
          </p:nvPr>
        </p:nvSpPr>
        <p:spPr>
          <a:xfrm>
            <a:off x="720000" y="3258175"/>
            <a:ext cx="22569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7" name="Google Shape;237;p18"/>
          <p:cNvSpPr txBox="1">
            <a:spLocks noGrp="1"/>
          </p:cNvSpPr>
          <p:nvPr>
            <p:ph type="subTitle" idx="5"/>
          </p:nvPr>
        </p:nvSpPr>
        <p:spPr>
          <a:xfrm>
            <a:off x="720000" y="3655400"/>
            <a:ext cx="2256900" cy="57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title" idx="6"/>
          </p:nvPr>
        </p:nvSpPr>
        <p:spPr>
          <a:xfrm>
            <a:off x="3443575" y="3258175"/>
            <a:ext cx="22569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9" name="Google Shape;239;p18"/>
          <p:cNvSpPr txBox="1">
            <a:spLocks noGrp="1"/>
          </p:cNvSpPr>
          <p:nvPr>
            <p:ph type="subTitle" idx="7"/>
          </p:nvPr>
        </p:nvSpPr>
        <p:spPr>
          <a:xfrm>
            <a:off x="3443575" y="3655400"/>
            <a:ext cx="2256900" cy="57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title" idx="8"/>
          </p:nvPr>
        </p:nvSpPr>
        <p:spPr>
          <a:xfrm>
            <a:off x="6167150" y="1643425"/>
            <a:ext cx="22569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1" name="Google Shape;241;p18"/>
          <p:cNvSpPr txBox="1">
            <a:spLocks noGrp="1"/>
          </p:cNvSpPr>
          <p:nvPr>
            <p:ph type="subTitle" idx="9"/>
          </p:nvPr>
        </p:nvSpPr>
        <p:spPr>
          <a:xfrm>
            <a:off x="6167150" y="2040775"/>
            <a:ext cx="2256900" cy="57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title" idx="13"/>
          </p:nvPr>
        </p:nvSpPr>
        <p:spPr>
          <a:xfrm>
            <a:off x="6167150" y="3258175"/>
            <a:ext cx="22569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3" name="Google Shape;243;p18"/>
          <p:cNvSpPr txBox="1">
            <a:spLocks noGrp="1"/>
          </p:cNvSpPr>
          <p:nvPr>
            <p:ph type="subTitle" idx="14"/>
          </p:nvPr>
        </p:nvSpPr>
        <p:spPr>
          <a:xfrm>
            <a:off x="6167150" y="3655400"/>
            <a:ext cx="2256900" cy="57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18"/>
          <p:cNvSpPr txBox="1">
            <a:spLocks noGrp="1"/>
          </p:cNvSpPr>
          <p:nvPr>
            <p:ph type="title" idx="15"/>
          </p:nvPr>
        </p:nvSpPr>
        <p:spPr>
          <a:xfrm>
            <a:off x="1223400" y="535000"/>
            <a:ext cx="66972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91"/>
        <p:cNvGrpSpPr/>
        <p:nvPr/>
      </p:nvGrpSpPr>
      <p:grpSpPr>
        <a:xfrm>
          <a:off x="0" y="0"/>
          <a:ext cx="0" cy="0"/>
          <a:chOff x="0" y="0"/>
          <a:chExt cx="0" cy="0"/>
        </a:xfrm>
      </p:grpSpPr>
      <p:grpSp>
        <p:nvGrpSpPr>
          <p:cNvPr id="292" name="Google Shape;292;p23"/>
          <p:cNvGrpSpPr/>
          <p:nvPr/>
        </p:nvGrpSpPr>
        <p:grpSpPr>
          <a:xfrm flipH="1">
            <a:off x="4518627" y="3221374"/>
            <a:ext cx="4642223" cy="1931635"/>
            <a:chOff x="-6" y="3326050"/>
            <a:chExt cx="4733581" cy="1969850"/>
          </a:xfrm>
        </p:grpSpPr>
        <p:sp>
          <p:nvSpPr>
            <p:cNvPr id="293" name="Google Shape;293;p23"/>
            <p:cNvSpPr/>
            <p:nvPr/>
          </p:nvSpPr>
          <p:spPr>
            <a:xfrm flipH="1">
              <a:off x="-6" y="3326050"/>
              <a:ext cx="4733581" cy="1969850"/>
            </a:xfrm>
            <a:custGeom>
              <a:avLst/>
              <a:gdLst/>
              <a:ahLst/>
              <a:cxnLst/>
              <a:rect l="l" t="t" r="r" b="b"/>
              <a:pathLst>
                <a:path w="53073" h="22086" extrusionOk="0">
                  <a:moveTo>
                    <a:pt x="53073" y="1"/>
                  </a:moveTo>
                  <a:cubicBezTo>
                    <a:pt x="52186" y="96"/>
                    <a:pt x="51473" y="777"/>
                    <a:pt x="51362" y="1664"/>
                  </a:cubicBezTo>
                  <a:cubicBezTo>
                    <a:pt x="51362" y="1664"/>
                    <a:pt x="49960" y="254"/>
                    <a:pt x="47716" y="254"/>
                  </a:cubicBezTo>
                  <a:cubicBezTo>
                    <a:pt x="46952" y="254"/>
                    <a:pt x="46090" y="418"/>
                    <a:pt x="45152" y="856"/>
                  </a:cubicBezTo>
                  <a:cubicBezTo>
                    <a:pt x="41460" y="2567"/>
                    <a:pt x="42712" y="7510"/>
                    <a:pt x="42712" y="7510"/>
                  </a:cubicBezTo>
                  <a:cubicBezTo>
                    <a:pt x="42156" y="7305"/>
                    <a:pt x="41554" y="7192"/>
                    <a:pt x="40955" y="7192"/>
                  </a:cubicBezTo>
                  <a:cubicBezTo>
                    <a:pt x="40769" y="7192"/>
                    <a:pt x="40583" y="7203"/>
                    <a:pt x="40399" y="7225"/>
                  </a:cubicBezTo>
                  <a:cubicBezTo>
                    <a:pt x="37563" y="7415"/>
                    <a:pt x="37500" y="9205"/>
                    <a:pt x="37500" y="9205"/>
                  </a:cubicBezTo>
                  <a:cubicBezTo>
                    <a:pt x="37500" y="9205"/>
                    <a:pt x="35955" y="8673"/>
                    <a:pt x="34014" y="8673"/>
                  </a:cubicBezTo>
                  <a:cubicBezTo>
                    <a:pt x="32411" y="8673"/>
                    <a:pt x="30537" y="9036"/>
                    <a:pt x="29040" y="10362"/>
                  </a:cubicBezTo>
                  <a:cubicBezTo>
                    <a:pt x="25745" y="13293"/>
                    <a:pt x="27852" y="15812"/>
                    <a:pt x="27852" y="15812"/>
                  </a:cubicBezTo>
                  <a:cubicBezTo>
                    <a:pt x="27293" y="15687"/>
                    <a:pt x="26810" y="15635"/>
                    <a:pt x="26394" y="15635"/>
                  </a:cubicBezTo>
                  <a:cubicBezTo>
                    <a:pt x="24111" y="15635"/>
                    <a:pt x="23828" y="17222"/>
                    <a:pt x="23828" y="17222"/>
                  </a:cubicBezTo>
                  <a:lnTo>
                    <a:pt x="22909" y="16984"/>
                  </a:lnTo>
                  <a:cubicBezTo>
                    <a:pt x="24054" y="14454"/>
                    <a:pt x="21420" y="14194"/>
                    <a:pt x="20288" y="14194"/>
                  </a:cubicBezTo>
                  <a:cubicBezTo>
                    <a:pt x="19996" y="14194"/>
                    <a:pt x="19804" y="14212"/>
                    <a:pt x="19804" y="14212"/>
                  </a:cubicBezTo>
                  <a:cubicBezTo>
                    <a:pt x="19804" y="14212"/>
                    <a:pt x="23241" y="12897"/>
                    <a:pt x="21515" y="10314"/>
                  </a:cubicBezTo>
                  <a:cubicBezTo>
                    <a:pt x="20387" y="8613"/>
                    <a:pt x="18820" y="8170"/>
                    <a:pt x="17438" y="8170"/>
                  </a:cubicBezTo>
                  <a:cubicBezTo>
                    <a:pt x="16722" y="8170"/>
                    <a:pt x="16056" y="8289"/>
                    <a:pt x="15526" y="8413"/>
                  </a:cubicBezTo>
                  <a:cubicBezTo>
                    <a:pt x="13641" y="8841"/>
                    <a:pt x="9696" y="10948"/>
                    <a:pt x="10979" y="14576"/>
                  </a:cubicBezTo>
                  <a:cubicBezTo>
                    <a:pt x="10415" y="14002"/>
                    <a:pt x="9651" y="13693"/>
                    <a:pt x="8878" y="13693"/>
                  </a:cubicBezTo>
                  <a:cubicBezTo>
                    <a:pt x="8457" y="13693"/>
                    <a:pt x="8033" y="13784"/>
                    <a:pt x="7636" y="13974"/>
                  </a:cubicBezTo>
                  <a:cubicBezTo>
                    <a:pt x="5656" y="14893"/>
                    <a:pt x="6147" y="16556"/>
                    <a:pt x="7130" y="17238"/>
                  </a:cubicBezTo>
                  <a:cubicBezTo>
                    <a:pt x="7130" y="17238"/>
                    <a:pt x="0" y="17317"/>
                    <a:pt x="0" y="22086"/>
                  </a:cubicBezTo>
                  <a:lnTo>
                    <a:pt x="53073" y="22086"/>
                  </a:lnTo>
                  <a:lnTo>
                    <a:pt x="53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flipH="1">
              <a:off x="1072366" y="4275490"/>
              <a:ext cx="1097475" cy="790709"/>
            </a:xfrm>
            <a:custGeom>
              <a:avLst/>
              <a:gdLst/>
              <a:ahLst/>
              <a:cxnLst/>
              <a:rect l="l" t="t" r="r" b="b"/>
              <a:pathLst>
                <a:path w="11899" h="8573" extrusionOk="0">
                  <a:moveTo>
                    <a:pt x="9844" y="0"/>
                  </a:moveTo>
                  <a:cubicBezTo>
                    <a:pt x="7949" y="0"/>
                    <a:pt x="8381" y="2409"/>
                    <a:pt x="8381" y="2409"/>
                  </a:cubicBezTo>
                  <a:cubicBezTo>
                    <a:pt x="8381" y="2409"/>
                    <a:pt x="8001" y="1850"/>
                    <a:pt x="7390" y="1850"/>
                  </a:cubicBezTo>
                  <a:cubicBezTo>
                    <a:pt x="7274" y="1850"/>
                    <a:pt x="7150" y="1870"/>
                    <a:pt x="7019" y="1918"/>
                  </a:cubicBezTo>
                  <a:cubicBezTo>
                    <a:pt x="6195" y="2203"/>
                    <a:pt x="6749" y="3233"/>
                    <a:pt x="6749" y="3233"/>
                  </a:cubicBezTo>
                  <a:cubicBezTo>
                    <a:pt x="6749" y="3233"/>
                    <a:pt x="5225" y="1950"/>
                    <a:pt x="3686" y="1950"/>
                  </a:cubicBezTo>
                  <a:cubicBezTo>
                    <a:pt x="3028" y="1950"/>
                    <a:pt x="2368" y="2184"/>
                    <a:pt x="1822" y="2853"/>
                  </a:cubicBezTo>
                  <a:cubicBezTo>
                    <a:pt x="0" y="5087"/>
                    <a:pt x="2773" y="7542"/>
                    <a:pt x="2773" y="7542"/>
                  </a:cubicBezTo>
                  <a:cubicBezTo>
                    <a:pt x="2773" y="7542"/>
                    <a:pt x="2546" y="7439"/>
                    <a:pt x="2254" y="7439"/>
                  </a:cubicBezTo>
                  <a:cubicBezTo>
                    <a:pt x="1850" y="7439"/>
                    <a:pt x="1323" y="7636"/>
                    <a:pt x="1093" y="8572"/>
                  </a:cubicBezTo>
                  <a:cubicBezTo>
                    <a:pt x="1583" y="8040"/>
                    <a:pt x="2268" y="7756"/>
                    <a:pt x="2972" y="7756"/>
                  </a:cubicBezTo>
                  <a:cubicBezTo>
                    <a:pt x="3043" y="7756"/>
                    <a:pt x="3114" y="7758"/>
                    <a:pt x="3185" y="7764"/>
                  </a:cubicBezTo>
                  <a:cubicBezTo>
                    <a:pt x="3185" y="7764"/>
                    <a:pt x="2107" y="5926"/>
                    <a:pt x="3185" y="4200"/>
                  </a:cubicBezTo>
                  <a:cubicBezTo>
                    <a:pt x="3624" y="3500"/>
                    <a:pt x="4369" y="3291"/>
                    <a:pt x="5104" y="3291"/>
                  </a:cubicBezTo>
                  <a:cubicBezTo>
                    <a:pt x="6199" y="3291"/>
                    <a:pt x="7272" y="3756"/>
                    <a:pt x="7272" y="3756"/>
                  </a:cubicBezTo>
                  <a:cubicBezTo>
                    <a:pt x="7272" y="3756"/>
                    <a:pt x="7114" y="2805"/>
                    <a:pt x="7557" y="2568"/>
                  </a:cubicBezTo>
                  <a:cubicBezTo>
                    <a:pt x="7613" y="2536"/>
                    <a:pt x="7672" y="2522"/>
                    <a:pt x="7734" y="2522"/>
                  </a:cubicBezTo>
                  <a:cubicBezTo>
                    <a:pt x="8164" y="2522"/>
                    <a:pt x="8698" y="3202"/>
                    <a:pt x="8698" y="3202"/>
                  </a:cubicBezTo>
                  <a:cubicBezTo>
                    <a:pt x="8698" y="3202"/>
                    <a:pt x="9141" y="1712"/>
                    <a:pt x="9981" y="1522"/>
                  </a:cubicBezTo>
                  <a:cubicBezTo>
                    <a:pt x="10042" y="1508"/>
                    <a:pt x="10103" y="1501"/>
                    <a:pt x="10163" y="1501"/>
                  </a:cubicBezTo>
                  <a:cubicBezTo>
                    <a:pt x="10954" y="1501"/>
                    <a:pt x="11692" y="2663"/>
                    <a:pt x="11692" y="2663"/>
                  </a:cubicBezTo>
                  <a:cubicBezTo>
                    <a:pt x="11692" y="2663"/>
                    <a:pt x="11898" y="81"/>
                    <a:pt x="9918" y="1"/>
                  </a:cubicBezTo>
                  <a:cubicBezTo>
                    <a:pt x="9893" y="1"/>
                    <a:pt x="9868" y="0"/>
                    <a:pt x="9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3"/>
          <p:cNvSpPr/>
          <p:nvPr/>
        </p:nvSpPr>
        <p:spPr>
          <a:xfrm>
            <a:off x="6035325" y="97600"/>
            <a:ext cx="1511218" cy="1511218"/>
          </a:xfrm>
          <a:custGeom>
            <a:avLst/>
            <a:gdLst/>
            <a:ahLst/>
            <a:cxnLst/>
            <a:rect l="l" t="t" r="r" b="b"/>
            <a:pathLst>
              <a:path w="25286" h="25286" extrusionOk="0">
                <a:moveTo>
                  <a:pt x="12643" y="1"/>
                </a:moveTo>
                <a:cubicBezTo>
                  <a:pt x="5673" y="1"/>
                  <a:pt x="1" y="5657"/>
                  <a:pt x="1" y="12643"/>
                </a:cubicBezTo>
                <a:cubicBezTo>
                  <a:pt x="1" y="19630"/>
                  <a:pt x="5673" y="25285"/>
                  <a:pt x="12643" y="25285"/>
                </a:cubicBezTo>
                <a:cubicBezTo>
                  <a:pt x="19630" y="25285"/>
                  <a:pt x="25286" y="19630"/>
                  <a:pt x="25286" y="12643"/>
                </a:cubicBezTo>
                <a:cubicBezTo>
                  <a:pt x="25286" y="5657"/>
                  <a:pt x="19630" y="1"/>
                  <a:pt x="12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6291673" y="307595"/>
            <a:ext cx="2722341" cy="765364"/>
          </a:xfrm>
          <a:custGeom>
            <a:avLst/>
            <a:gdLst/>
            <a:ahLst/>
            <a:cxnLst/>
            <a:rect l="l" t="t" r="r" b="b"/>
            <a:pathLst>
              <a:path w="25745" h="7238" extrusionOk="0">
                <a:moveTo>
                  <a:pt x="18629" y="0"/>
                </a:moveTo>
                <a:cubicBezTo>
                  <a:pt x="18350" y="0"/>
                  <a:pt x="18040" y="34"/>
                  <a:pt x="17696" y="108"/>
                </a:cubicBezTo>
                <a:cubicBezTo>
                  <a:pt x="13620" y="980"/>
                  <a:pt x="15855" y="4480"/>
                  <a:pt x="15293" y="4480"/>
                </a:cubicBezTo>
                <a:cubicBezTo>
                  <a:pt x="15263" y="4480"/>
                  <a:pt x="15225" y="4470"/>
                  <a:pt x="15177" y="4449"/>
                </a:cubicBezTo>
                <a:cubicBezTo>
                  <a:pt x="15101" y="4413"/>
                  <a:pt x="15027" y="4397"/>
                  <a:pt x="14957" y="4397"/>
                </a:cubicBezTo>
                <a:cubicBezTo>
                  <a:pt x="14175" y="4397"/>
                  <a:pt x="13736" y="6382"/>
                  <a:pt x="13736" y="6382"/>
                </a:cubicBezTo>
                <a:cubicBezTo>
                  <a:pt x="13736" y="6382"/>
                  <a:pt x="13888" y="5293"/>
                  <a:pt x="12399" y="5293"/>
                </a:cubicBezTo>
                <a:cubicBezTo>
                  <a:pt x="12030" y="5293"/>
                  <a:pt x="11561" y="5360"/>
                  <a:pt x="10963" y="5526"/>
                </a:cubicBezTo>
                <a:cubicBezTo>
                  <a:pt x="5878" y="6920"/>
                  <a:pt x="0" y="7237"/>
                  <a:pt x="0" y="7237"/>
                </a:cubicBezTo>
                <a:lnTo>
                  <a:pt x="25744" y="7237"/>
                </a:lnTo>
                <a:cubicBezTo>
                  <a:pt x="25681" y="5784"/>
                  <a:pt x="25151" y="5421"/>
                  <a:pt x="24639" y="5421"/>
                </a:cubicBezTo>
                <a:cubicBezTo>
                  <a:pt x="24130" y="5421"/>
                  <a:pt x="23637" y="5780"/>
                  <a:pt x="23637" y="5780"/>
                </a:cubicBezTo>
                <a:cubicBezTo>
                  <a:pt x="23637" y="5780"/>
                  <a:pt x="25079" y="4592"/>
                  <a:pt x="23764" y="3609"/>
                </a:cubicBezTo>
                <a:cubicBezTo>
                  <a:pt x="23486" y="3405"/>
                  <a:pt x="23203" y="3325"/>
                  <a:pt x="22927" y="3325"/>
                </a:cubicBezTo>
                <a:cubicBezTo>
                  <a:pt x="21899" y="3325"/>
                  <a:pt x="20992" y="4449"/>
                  <a:pt x="20992" y="4449"/>
                </a:cubicBezTo>
                <a:cubicBezTo>
                  <a:pt x="20992" y="4449"/>
                  <a:pt x="21822" y="0"/>
                  <a:pt x="186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4945312" y="1061173"/>
            <a:ext cx="555750" cy="296952"/>
          </a:xfrm>
          <a:custGeom>
            <a:avLst/>
            <a:gdLst/>
            <a:ahLst/>
            <a:cxnLst/>
            <a:rect l="l" t="t" r="r" b="b"/>
            <a:pathLst>
              <a:path w="3423" h="1829" extrusionOk="0">
                <a:moveTo>
                  <a:pt x="2273" y="1"/>
                </a:moveTo>
                <a:cubicBezTo>
                  <a:pt x="2133" y="1"/>
                  <a:pt x="2028" y="7"/>
                  <a:pt x="1996" y="23"/>
                </a:cubicBezTo>
                <a:cubicBezTo>
                  <a:pt x="1854" y="149"/>
                  <a:pt x="1743" y="292"/>
                  <a:pt x="1664" y="466"/>
                </a:cubicBezTo>
                <a:cubicBezTo>
                  <a:pt x="1664" y="466"/>
                  <a:pt x="1515" y="346"/>
                  <a:pt x="1354" y="346"/>
                </a:cubicBezTo>
                <a:cubicBezTo>
                  <a:pt x="1304" y="346"/>
                  <a:pt x="1253" y="357"/>
                  <a:pt x="1204" y="387"/>
                </a:cubicBezTo>
                <a:cubicBezTo>
                  <a:pt x="1039" y="489"/>
                  <a:pt x="1047" y="499"/>
                  <a:pt x="1057" y="499"/>
                </a:cubicBezTo>
                <a:cubicBezTo>
                  <a:pt x="1059" y="499"/>
                  <a:pt x="1062" y="498"/>
                  <a:pt x="1062" y="498"/>
                </a:cubicBezTo>
                <a:cubicBezTo>
                  <a:pt x="1141" y="498"/>
                  <a:pt x="1236" y="530"/>
                  <a:pt x="1299" y="593"/>
                </a:cubicBezTo>
                <a:cubicBezTo>
                  <a:pt x="1299" y="593"/>
                  <a:pt x="824" y="625"/>
                  <a:pt x="745" y="704"/>
                </a:cubicBezTo>
                <a:cubicBezTo>
                  <a:pt x="475" y="1068"/>
                  <a:pt x="238" y="1449"/>
                  <a:pt x="0" y="1829"/>
                </a:cubicBezTo>
                <a:cubicBezTo>
                  <a:pt x="317" y="1734"/>
                  <a:pt x="586" y="1544"/>
                  <a:pt x="792" y="1290"/>
                </a:cubicBezTo>
                <a:cubicBezTo>
                  <a:pt x="1077" y="1274"/>
                  <a:pt x="1331" y="1163"/>
                  <a:pt x="1553" y="1005"/>
                </a:cubicBezTo>
                <a:lnTo>
                  <a:pt x="1711" y="1227"/>
                </a:lnTo>
                <a:lnTo>
                  <a:pt x="1616" y="1544"/>
                </a:lnTo>
                <a:cubicBezTo>
                  <a:pt x="1713" y="1571"/>
                  <a:pt x="1814" y="1584"/>
                  <a:pt x="1914" y="1584"/>
                </a:cubicBezTo>
                <a:cubicBezTo>
                  <a:pt x="2043" y="1584"/>
                  <a:pt x="2173" y="1563"/>
                  <a:pt x="2297" y="1528"/>
                </a:cubicBezTo>
                <a:cubicBezTo>
                  <a:pt x="2582" y="1401"/>
                  <a:pt x="2551" y="989"/>
                  <a:pt x="2551" y="989"/>
                </a:cubicBezTo>
                <a:lnTo>
                  <a:pt x="2107" y="973"/>
                </a:lnTo>
                <a:lnTo>
                  <a:pt x="1933" y="767"/>
                </a:lnTo>
                <a:cubicBezTo>
                  <a:pt x="1933" y="767"/>
                  <a:pt x="2472" y="609"/>
                  <a:pt x="2630" y="324"/>
                </a:cubicBezTo>
                <a:lnTo>
                  <a:pt x="3422" y="54"/>
                </a:lnTo>
                <a:cubicBezTo>
                  <a:pt x="3422" y="54"/>
                  <a:pt x="2691" y="1"/>
                  <a:pt x="2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rot="10800000">
            <a:off x="-9732" y="-26202"/>
            <a:ext cx="2570772" cy="1070517"/>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flipH="1">
            <a:off x="6561861" y="3516452"/>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1018925" y="4507745"/>
            <a:ext cx="2872380" cy="662903"/>
          </a:xfrm>
          <a:custGeom>
            <a:avLst/>
            <a:gdLst/>
            <a:ahLst/>
            <a:cxnLst/>
            <a:rect l="l" t="t" r="r" b="b"/>
            <a:pathLst>
              <a:path w="24161" h="5576" extrusionOk="0">
                <a:moveTo>
                  <a:pt x="3253" y="0"/>
                </a:moveTo>
                <a:cubicBezTo>
                  <a:pt x="2984" y="0"/>
                  <a:pt x="2733" y="49"/>
                  <a:pt x="2504" y="157"/>
                </a:cubicBezTo>
                <a:cubicBezTo>
                  <a:pt x="0" y="1346"/>
                  <a:pt x="2108" y="5576"/>
                  <a:pt x="2108" y="5576"/>
                </a:cubicBezTo>
                <a:lnTo>
                  <a:pt x="24160" y="5576"/>
                </a:lnTo>
                <a:lnTo>
                  <a:pt x="20326" y="4910"/>
                </a:lnTo>
                <a:cubicBezTo>
                  <a:pt x="20326" y="4910"/>
                  <a:pt x="20073" y="3199"/>
                  <a:pt x="19012" y="2930"/>
                </a:cubicBezTo>
                <a:cubicBezTo>
                  <a:pt x="18943" y="2913"/>
                  <a:pt x="18875" y="2906"/>
                  <a:pt x="18808" y="2906"/>
                </a:cubicBezTo>
                <a:cubicBezTo>
                  <a:pt x="17835" y="2906"/>
                  <a:pt x="17031" y="4514"/>
                  <a:pt x="17031" y="4514"/>
                </a:cubicBezTo>
                <a:cubicBezTo>
                  <a:pt x="17031" y="4514"/>
                  <a:pt x="16508" y="3072"/>
                  <a:pt x="15843" y="3072"/>
                </a:cubicBezTo>
                <a:cubicBezTo>
                  <a:pt x="15178" y="3072"/>
                  <a:pt x="14655" y="4657"/>
                  <a:pt x="14655" y="4657"/>
                </a:cubicBezTo>
                <a:cubicBezTo>
                  <a:pt x="14655" y="4657"/>
                  <a:pt x="13392" y="3298"/>
                  <a:pt x="11997" y="3298"/>
                </a:cubicBezTo>
                <a:cubicBezTo>
                  <a:pt x="11886" y="3298"/>
                  <a:pt x="11773" y="3307"/>
                  <a:pt x="11661" y="3326"/>
                </a:cubicBezTo>
                <a:cubicBezTo>
                  <a:pt x="10251" y="3548"/>
                  <a:pt x="10298" y="4910"/>
                  <a:pt x="10298" y="4910"/>
                </a:cubicBezTo>
                <a:cubicBezTo>
                  <a:pt x="10298" y="4910"/>
                  <a:pt x="5938" y="0"/>
                  <a:pt x="3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txBox="1">
            <a:spLocks noGrp="1"/>
          </p:cNvSpPr>
          <p:nvPr>
            <p:ph type="ctrTitle"/>
          </p:nvPr>
        </p:nvSpPr>
        <p:spPr>
          <a:xfrm>
            <a:off x="715100" y="710750"/>
            <a:ext cx="40701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2" name="Google Shape;302;p23"/>
          <p:cNvSpPr txBox="1">
            <a:spLocks noGrp="1"/>
          </p:cNvSpPr>
          <p:nvPr>
            <p:ph type="subTitle" idx="1"/>
          </p:nvPr>
        </p:nvSpPr>
        <p:spPr>
          <a:xfrm>
            <a:off x="715100" y="1660635"/>
            <a:ext cx="3460200" cy="121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3" name="Google Shape;303;p23"/>
          <p:cNvSpPr txBox="1"/>
          <p:nvPr/>
        </p:nvSpPr>
        <p:spPr>
          <a:xfrm>
            <a:off x="715100" y="3489700"/>
            <a:ext cx="4458600" cy="6708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100">
                <a:solidFill>
                  <a:schemeClr val="dk2"/>
                </a:solidFill>
                <a:latin typeface="Work Sans"/>
                <a:ea typeface="Work Sans"/>
                <a:cs typeface="Work Sans"/>
                <a:sym typeface="Work Sans"/>
              </a:rPr>
              <a:t>CREDITS: This presentation template was created by </a:t>
            </a:r>
            <a:r>
              <a:rPr lang="en" sz="1100">
                <a:solidFill>
                  <a:schemeClr val="dk1"/>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100">
                <a:solidFill>
                  <a:schemeClr val="dk2"/>
                </a:solidFill>
                <a:latin typeface="Work Sans"/>
                <a:ea typeface="Work Sans"/>
                <a:cs typeface="Work Sans"/>
                <a:sym typeface="Work Sans"/>
              </a:rPr>
              <a:t>, including icons by </a:t>
            </a:r>
            <a:r>
              <a:rPr lang="en" sz="1100">
                <a:solidFill>
                  <a:schemeClr val="dk1"/>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100">
                <a:solidFill>
                  <a:schemeClr val="dk2"/>
                </a:solidFill>
                <a:latin typeface="Work Sans"/>
                <a:ea typeface="Work Sans"/>
                <a:cs typeface="Work Sans"/>
                <a:sym typeface="Work Sans"/>
              </a:rPr>
              <a:t>, infographics &amp; images by </a:t>
            </a:r>
            <a:r>
              <a:rPr lang="en" sz="1100">
                <a:solidFill>
                  <a:schemeClr val="dk1"/>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endParaRPr sz="1100">
              <a:solidFill>
                <a:schemeClr val="dk1"/>
              </a:solidFill>
              <a:latin typeface="Work Sans"/>
              <a:ea typeface="Work Sans"/>
              <a:cs typeface="Work Sans"/>
              <a:sym typeface="Work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4"/>
        <p:cNvGrpSpPr/>
        <p:nvPr/>
      </p:nvGrpSpPr>
      <p:grpSpPr>
        <a:xfrm>
          <a:off x="0" y="0"/>
          <a:ext cx="0" cy="0"/>
          <a:chOff x="0" y="0"/>
          <a:chExt cx="0" cy="0"/>
        </a:xfrm>
      </p:grpSpPr>
      <p:sp>
        <p:nvSpPr>
          <p:cNvPr id="305" name="Google Shape;305;p24"/>
          <p:cNvSpPr/>
          <p:nvPr/>
        </p:nvSpPr>
        <p:spPr>
          <a:xfrm>
            <a:off x="7789800" y="-561738"/>
            <a:ext cx="1511218" cy="1511218"/>
          </a:xfrm>
          <a:custGeom>
            <a:avLst/>
            <a:gdLst/>
            <a:ahLst/>
            <a:cxnLst/>
            <a:rect l="l" t="t" r="r" b="b"/>
            <a:pathLst>
              <a:path w="25286" h="25286" extrusionOk="0">
                <a:moveTo>
                  <a:pt x="12643" y="1"/>
                </a:moveTo>
                <a:cubicBezTo>
                  <a:pt x="5673" y="1"/>
                  <a:pt x="1" y="5657"/>
                  <a:pt x="1" y="12643"/>
                </a:cubicBezTo>
                <a:cubicBezTo>
                  <a:pt x="1" y="19630"/>
                  <a:pt x="5673" y="25285"/>
                  <a:pt x="12643" y="25285"/>
                </a:cubicBezTo>
                <a:cubicBezTo>
                  <a:pt x="19630" y="25285"/>
                  <a:pt x="25286" y="19630"/>
                  <a:pt x="25286" y="12643"/>
                </a:cubicBezTo>
                <a:cubicBezTo>
                  <a:pt x="25286" y="5657"/>
                  <a:pt x="19630" y="1"/>
                  <a:pt x="12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flipH="1">
            <a:off x="6686148" y="49908"/>
            <a:ext cx="2722341" cy="765364"/>
          </a:xfrm>
          <a:custGeom>
            <a:avLst/>
            <a:gdLst/>
            <a:ahLst/>
            <a:cxnLst/>
            <a:rect l="l" t="t" r="r" b="b"/>
            <a:pathLst>
              <a:path w="25745" h="7238" extrusionOk="0">
                <a:moveTo>
                  <a:pt x="18629" y="0"/>
                </a:moveTo>
                <a:cubicBezTo>
                  <a:pt x="18350" y="0"/>
                  <a:pt x="18040" y="34"/>
                  <a:pt x="17696" y="108"/>
                </a:cubicBezTo>
                <a:cubicBezTo>
                  <a:pt x="13620" y="980"/>
                  <a:pt x="15855" y="4480"/>
                  <a:pt x="15293" y="4480"/>
                </a:cubicBezTo>
                <a:cubicBezTo>
                  <a:pt x="15263" y="4480"/>
                  <a:pt x="15225" y="4470"/>
                  <a:pt x="15177" y="4449"/>
                </a:cubicBezTo>
                <a:cubicBezTo>
                  <a:pt x="15101" y="4413"/>
                  <a:pt x="15027" y="4397"/>
                  <a:pt x="14957" y="4397"/>
                </a:cubicBezTo>
                <a:cubicBezTo>
                  <a:pt x="14175" y="4397"/>
                  <a:pt x="13736" y="6382"/>
                  <a:pt x="13736" y="6382"/>
                </a:cubicBezTo>
                <a:cubicBezTo>
                  <a:pt x="13736" y="6382"/>
                  <a:pt x="13888" y="5293"/>
                  <a:pt x="12399" y="5293"/>
                </a:cubicBezTo>
                <a:cubicBezTo>
                  <a:pt x="12030" y="5293"/>
                  <a:pt x="11561" y="5360"/>
                  <a:pt x="10963" y="5526"/>
                </a:cubicBezTo>
                <a:cubicBezTo>
                  <a:pt x="5878" y="6920"/>
                  <a:pt x="0" y="7237"/>
                  <a:pt x="0" y="7237"/>
                </a:cubicBezTo>
                <a:lnTo>
                  <a:pt x="25744" y="7237"/>
                </a:lnTo>
                <a:cubicBezTo>
                  <a:pt x="25681" y="5784"/>
                  <a:pt x="25151" y="5421"/>
                  <a:pt x="24639" y="5421"/>
                </a:cubicBezTo>
                <a:cubicBezTo>
                  <a:pt x="24130" y="5421"/>
                  <a:pt x="23637" y="5780"/>
                  <a:pt x="23637" y="5780"/>
                </a:cubicBezTo>
                <a:cubicBezTo>
                  <a:pt x="23637" y="5780"/>
                  <a:pt x="25079" y="4592"/>
                  <a:pt x="23764" y="3609"/>
                </a:cubicBezTo>
                <a:cubicBezTo>
                  <a:pt x="23486" y="3405"/>
                  <a:pt x="23203" y="3325"/>
                  <a:pt x="22927" y="3325"/>
                </a:cubicBezTo>
                <a:cubicBezTo>
                  <a:pt x="21899" y="3325"/>
                  <a:pt x="20992" y="4449"/>
                  <a:pt x="20992" y="4449"/>
                </a:cubicBezTo>
                <a:cubicBezTo>
                  <a:pt x="20992" y="4449"/>
                  <a:pt x="21822" y="0"/>
                  <a:pt x="186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flipH="1">
            <a:off x="159352" y="4608495"/>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flipH="1">
            <a:off x="2582424" y="120527"/>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flipH="1">
            <a:off x="6950640" y="3894500"/>
            <a:ext cx="2193360" cy="1248995"/>
          </a:xfrm>
          <a:custGeom>
            <a:avLst/>
            <a:gdLst/>
            <a:ahLst/>
            <a:cxnLst/>
            <a:rect l="l" t="t" r="r" b="b"/>
            <a:pathLst>
              <a:path w="36344" h="20695" extrusionOk="0">
                <a:moveTo>
                  <a:pt x="5031" y="0"/>
                </a:moveTo>
                <a:cubicBezTo>
                  <a:pt x="4972" y="0"/>
                  <a:pt x="4911" y="1"/>
                  <a:pt x="4849" y="4"/>
                </a:cubicBezTo>
                <a:cubicBezTo>
                  <a:pt x="1031" y="162"/>
                  <a:pt x="1427" y="5089"/>
                  <a:pt x="1427" y="5089"/>
                </a:cubicBezTo>
                <a:cubicBezTo>
                  <a:pt x="1067" y="4549"/>
                  <a:pt x="739" y="4402"/>
                  <a:pt x="489" y="4402"/>
                </a:cubicBezTo>
                <a:cubicBezTo>
                  <a:pt x="189" y="4402"/>
                  <a:pt x="1" y="4614"/>
                  <a:pt x="1" y="4614"/>
                </a:cubicBezTo>
                <a:lnTo>
                  <a:pt x="1" y="20694"/>
                </a:lnTo>
                <a:lnTo>
                  <a:pt x="34775" y="20694"/>
                </a:lnTo>
                <a:cubicBezTo>
                  <a:pt x="34775" y="20694"/>
                  <a:pt x="36344" y="18667"/>
                  <a:pt x="34775" y="17225"/>
                </a:cubicBezTo>
                <a:cubicBezTo>
                  <a:pt x="34407" y="16883"/>
                  <a:pt x="33994" y="16752"/>
                  <a:pt x="33576" y="16752"/>
                </a:cubicBezTo>
                <a:cubicBezTo>
                  <a:pt x="32216" y="16752"/>
                  <a:pt x="30815" y="18144"/>
                  <a:pt x="30815" y="18144"/>
                </a:cubicBezTo>
                <a:cubicBezTo>
                  <a:pt x="30815" y="18144"/>
                  <a:pt x="35678" y="10492"/>
                  <a:pt x="29658" y="9700"/>
                </a:cubicBezTo>
                <a:cubicBezTo>
                  <a:pt x="29357" y="9660"/>
                  <a:pt x="29066" y="9641"/>
                  <a:pt x="28786" y="9641"/>
                </a:cubicBezTo>
                <a:cubicBezTo>
                  <a:pt x="23454" y="9641"/>
                  <a:pt x="21753" y="16433"/>
                  <a:pt x="21753" y="16433"/>
                </a:cubicBezTo>
                <a:cubicBezTo>
                  <a:pt x="21303" y="14632"/>
                  <a:pt x="20293" y="14254"/>
                  <a:pt x="19524" y="14254"/>
                </a:cubicBezTo>
                <a:cubicBezTo>
                  <a:pt x="18967" y="14254"/>
                  <a:pt x="18537" y="14452"/>
                  <a:pt x="18537" y="14452"/>
                </a:cubicBezTo>
                <a:cubicBezTo>
                  <a:pt x="18537" y="14452"/>
                  <a:pt x="23844" y="9763"/>
                  <a:pt x="20359" y="5470"/>
                </a:cubicBezTo>
                <a:cubicBezTo>
                  <a:pt x="19315" y="4189"/>
                  <a:pt x="18049" y="3741"/>
                  <a:pt x="16787" y="3741"/>
                </a:cubicBezTo>
                <a:cubicBezTo>
                  <a:pt x="13833" y="3741"/>
                  <a:pt x="10901" y="6198"/>
                  <a:pt x="10901" y="6198"/>
                </a:cubicBezTo>
                <a:cubicBezTo>
                  <a:pt x="10901" y="6198"/>
                  <a:pt x="11978" y="4218"/>
                  <a:pt x="10394" y="3664"/>
                </a:cubicBezTo>
                <a:cubicBezTo>
                  <a:pt x="10143" y="3574"/>
                  <a:pt x="9907" y="3536"/>
                  <a:pt x="9686" y="3536"/>
                </a:cubicBezTo>
                <a:cubicBezTo>
                  <a:pt x="8510" y="3536"/>
                  <a:pt x="7780" y="4614"/>
                  <a:pt x="7780" y="4614"/>
                </a:cubicBezTo>
                <a:cubicBezTo>
                  <a:pt x="7780" y="4614"/>
                  <a:pt x="8623" y="0"/>
                  <a:pt x="50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rot="10800000">
            <a:off x="-9475" y="-16443"/>
            <a:ext cx="2648525" cy="1102895"/>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11"/>
        <p:cNvGrpSpPr/>
        <p:nvPr/>
      </p:nvGrpSpPr>
      <p:grpSpPr>
        <a:xfrm>
          <a:off x="0" y="0"/>
          <a:ext cx="0" cy="0"/>
          <a:chOff x="0" y="0"/>
          <a:chExt cx="0" cy="0"/>
        </a:xfrm>
      </p:grpSpPr>
      <p:sp>
        <p:nvSpPr>
          <p:cNvPr id="312" name="Google Shape;312;p25"/>
          <p:cNvSpPr/>
          <p:nvPr/>
        </p:nvSpPr>
        <p:spPr>
          <a:xfrm flipH="1">
            <a:off x="8363899" y="4539956"/>
            <a:ext cx="395468" cy="355851"/>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25"/>
          <p:cNvGrpSpPr/>
          <p:nvPr/>
        </p:nvGrpSpPr>
        <p:grpSpPr>
          <a:xfrm>
            <a:off x="0" y="4036050"/>
            <a:ext cx="2648525" cy="1186303"/>
            <a:chOff x="0" y="4036050"/>
            <a:chExt cx="2648525" cy="1186303"/>
          </a:xfrm>
        </p:grpSpPr>
        <p:sp>
          <p:nvSpPr>
            <p:cNvPr id="314" name="Google Shape;314;p25"/>
            <p:cNvSpPr/>
            <p:nvPr/>
          </p:nvSpPr>
          <p:spPr>
            <a:xfrm flipH="1">
              <a:off x="0" y="4036050"/>
              <a:ext cx="2648525" cy="1102895"/>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flipH="1">
              <a:off x="86630" y="4584650"/>
              <a:ext cx="885107" cy="637703"/>
            </a:xfrm>
            <a:custGeom>
              <a:avLst/>
              <a:gdLst/>
              <a:ahLst/>
              <a:cxnLst/>
              <a:rect l="l" t="t" r="r" b="b"/>
              <a:pathLst>
                <a:path w="11899" h="8573" extrusionOk="0">
                  <a:moveTo>
                    <a:pt x="9844" y="0"/>
                  </a:moveTo>
                  <a:cubicBezTo>
                    <a:pt x="7949" y="0"/>
                    <a:pt x="8381" y="2409"/>
                    <a:pt x="8381" y="2409"/>
                  </a:cubicBezTo>
                  <a:cubicBezTo>
                    <a:pt x="8381" y="2409"/>
                    <a:pt x="8001" y="1850"/>
                    <a:pt x="7390" y="1850"/>
                  </a:cubicBezTo>
                  <a:cubicBezTo>
                    <a:pt x="7274" y="1850"/>
                    <a:pt x="7150" y="1870"/>
                    <a:pt x="7019" y="1918"/>
                  </a:cubicBezTo>
                  <a:cubicBezTo>
                    <a:pt x="6195" y="2203"/>
                    <a:pt x="6749" y="3233"/>
                    <a:pt x="6749" y="3233"/>
                  </a:cubicBezTo>
                  <a:cubicBezTo>
                    <a:pt x="6749" y="3233"/>
                    <a:pt x="5225" y="1950"/>
                    <a:pt x="3686" y="1950"/>
                  </a:cubicBezTo>
                  <a:cubicBezTo>
                    <a:pt x="3028" y="1950"/>
                    <a:pt x="2368" y="2184"/>
                    <a:pt x="1822" y="2853"/>
                  </a:cubicBezTo>
                  <a:cubicBezTo>
                    <a:pt x="0" y="5087"/>
                    <a:pt x="2773" y="7542"/>
                    <a:pt x="2773" y="7542"/>
                  </a:cubicBezTo>
                  <a:cubicBezTo>
                    <a:pt x="2773" y="7542"/>
                    <a:pt x="2546" y="7439"/>
                    <a:pt x="2254" y="7439"/>
                  </a:cubicBezTo>
                  <a:cubicBezTo>
                    <a:pt x="1850" y="7439"/>
                    <a:pt x="1323" y="7636"/>
                    <a:pt x="1093" y="8572"/>
                  </a:cubicBezTo>
                  <a:cubicBezTo>
                    <a:pt x="1583" y="8040"/>
                    <a:pt x="2268" y="7756"/>
                    <a:pt x="2972" y="7756"/>
                  </a:cubicBezTo>
                  <a:cubicBezTo>
                    <a:pt x="3043" y="7756"/>
                    <a:pt x="3114" y="7758"/>
                    <a:pt x="3185" y="7764"/>
                  </a:cubicBezTo>
                  <a:cubicBezTo>
                    <a:pt x="3185" y="7764"/>
                    <a:pt x="2107" y="5926"/>
                    <a:pt x="3185" y="4200"/>
                  </a:cubicBezTo>
                  <a:cubicBezTo>
                    <a:pt x="3624" y="3500"/>
                    <a:pt x="4369" y="3291"/>
                    <a:pt x="5104" y="3291"/>
                  </a:cubicBezTo>
                  <a:cubicBezTo>
                    <a:pt x="6199" y="3291"/>
                    <a:pt x="7272" y="3756"/>
                    <a:pt x="7272" y="3756"/>
                  </a:cubicBezTo>
                  <a:cubicBezTo>
                    <a:pt x="7272" y="3756"/>
                    <a:pt x="7114" y="2805"/>
                    <a:pt x="7557" y="2568"/>
                  </a:cubicBezTo>
                  <a:cubicBezTo>
                    <a:pt x="7613" y="2536"/>
                    <a:pt x="7672" y="2522"/>
                    <a:pt x="7734" y="2522"/>
                  </a:cubicBezTo>
                  <a:cubicBezTo>
                    <a:pt x="8164" y="2522"/>
                    <a:pt x="8698" y="3202"/>
                    <a:pt x="8698" y="3202"/>
                  </a:cubicBezTo>
                  <a:cubicBezTo>
                    <a:pt x="8698" y="3202"/>
                    <a:pt x="9141" y="1712"/>
                    <a:pt x="9981" y="1522"/>
                  </a:cubicBezTo>
                  <a:cubicBezTo>
                    <a:pt x="10042" y="1508"/>
                    <a:pt x="10103" y="1501"/>
                    <a:pt x="10163" y="1501"/>
                  </a:cubicBezTo>
                  <a:cubicBezTo>
                    <a:pt x="10954" y="1501"/>
                    <a:pt x="11692" y="2663"/>
                    <a:pt x="11692" y="2663"/>
                  </a:cubicBezTo>
                  <a:cubicBezTo>
                    <a:pt x="11692" y="2663"/>
                    <a:pt x="11898" y="81"/>
                    <a:pt x="9918" y="1"/>
                  </a:cubicBezTo>
                  <a:cubicBezTo>
                    <a:pt x="9893" y="1"/>
                    <a:pt x="9868" y="0"/>
                    <a:pt x="9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25"/>
          <p:cNvSpPr/>
          <p:nvPr/>
        </p:nvSpPr>
        <p:spPr>
          <a:xfrm flipH="1">
            <a:off x="6555869" y="-94565"/>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flipH="1">
            <a:off x="198777" y="330745"/>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flipH="1">
            <a:off x="446865" y="100850"/>
            <a:ext cx="1801311" cy="1801311"/>
          </a:xfrm>
          <a:custGeom>
            <a:avLst/>
            <a:gdLst/>
            <a:ahLst/>
            <a:cxnLst/>
            <a:rect l="l" t="t" r="r" b="b"/>
            <a:pathLst>
              <a:path w="25286" h="25286" extrusionOk="0">
                <a:moveTo>
                  <a:pt x="12643" y="1"/>
                </a:moveTo>
                <a:cubicBezTo>
                  <a:pt x="5673" y="1"/>
                  <a:pt x="1" y="5657"/>
                  <a:pt x="1" y="12643"/>
                </a:cubicBezTo>
                <a:cubicBezTo>
                  <a:pt x="1" y="19630"/>
                  <a:pt x="5673" y="25285"/>
                  <a:pt x="12643" y="25285"/>
                </a:cubicBezTo>
                <a:cubicBezTo>
                  <a:pt x="19630" y="25285"/>
                  <a:pt x="25286" y="19630"/>
                  <a:pt x="25286" y="12643"/>
                </a:cubicBezTo>
                <a:cubicBezTo>
                  <a:pt x="25286" y="5657"/>
                  <a:pt x="19630" y="1"/>
                  <a:pt x="12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4248956" y="3106460"/>
            <a:ext cx="4895055" cy="2037047"/>
            <a:chOff x="4248956" y="3106460"/>
            <a:chExt cx="4895055" cy="2037047"/>
          </a:xfrm>
        </p:grpSpPr>
        <p:sp>
          <p:nvSpPr>
            <p:cNvPr id="26" name="Google Shape;26;p3"/>
            <p:cNvSpPr/>
            <p:nvPr/>
          </p:nvSpPr>
          <p:spPr>
            <a:xfrm>
              <a:off x="4248956" y="3106460"/>
              <a:ext cx="4895055" cy="2037047"/>
            </a:xfrm>
            <a:custGeom>
              <a:avLst/>
              <a:gdLst/>
              <a:ahLst/>
              <a:cxnLst/>
              <a:rect l="l" t="t" r="r" b="b"/>
              <a:pathLst>
                <a:path w="53073" h="22086" extrusionOk="0">
                  <a:moveTo>
                    <a:pt x="53073" y="1"/>
                  </a:moveTo>
                  <a:cubicBezTo>
                    <a:pt x="52186" y="96"/>
                    <a:pt x="51473" y="777"/>
                    <a:pt x="51362" y="1664"/>
                  </a:cubicBezTo>
                  <a:cubicBezTo>
                    <a:pt x="51362" y="1664"/>
                    <a:pt x="49960" y="254"/>
                    <a:pt x="47716" y="254"/>
                  </a:cubicBezTo>
                  <a:cubicBezTo>
                    <a:pt x="46952" y="254"/>
                    <a:pt x="46090" y="418"/>
                    <a:pt x="45152" y="856"/>
                  </a:cubicBezTo>
                  <a:cubicBezTo>
                    <a:pt x="41460" y="2567"/>
                    <a:pt x="42712" y="7510"/>
                    <a:pt x="42712" y="7510"/>
                  </a:cubicBezTo>
                  <a:cubicBezTo>
                    <a:pt x="42156" y="7305"/>
                    <a:pt x="41554" y="7192"/>
                    <a:pt x="40955" y="7192"/>
                  </a:cubicBezTo>
                  <a:cubicBezTo>
                    <a:pt x="40769" y="7192"/>
                    <a:pt x="40583" y="7203"/>
                    <a:pt x="40399" y="7225"/>
                  </a:cubicBezTo>
                  <a:cubicBezTo>
                    <a:pt x="37563" y="7415"/>
                    <a:pt x="37500" y="9205"/>
                    <a:pt x="37500" y="9205"/>
                  </a:cubicBezTo>
                  <a:cubicBezTo>
                    <a:pt x="37500" y="9205"/>
                    <a:pt x="35955" y="8673"/>
                    <a:pt x="34014" y="8673"/>
                  </a:cubicBezTo>
                  <a:cubicBezTo>
                    <a:pt x="32411" y="8673"/>
                    <a:pt x="30537" y="9036"/>
                    <a:pt x="29040" y="10362"/>
                  </a:cubicBezTo>
                  <a:cubicBezTo>
                    <a:pt x="25745" y="13293"/>
                    <a:pt x="27852" y="15812"/>
                    <a:pt x="27852" y="15812"/>
                  </a:cubicBezTo>
                  <a:cubicBezTo>
                    <a:pt x="27293" y="15687"/>
                    <a:pt x="26810" y="15635"/>
                    <a:pt x="26394" y="15635"/>
                  </a:cubicBezTo>
                  <a:cubicBezTo>
                    <a:pt x="24111" y="15635"/>
                    <a:pt x="23828" y="17222"/>
                    <a:pt x="23828" y="17222"/>
                  </a:cubicBezTo>
                  <a:lnTo>
                    <a:pt x="22909" y="16984"/>
                  </a:lnTo>
                  <a:cubicBezTo>
                    <a:pt x="24054" y="14454"/>
                    <a:pt x="21420" y="14194"/>
                    <a:pt x="20288" y="14194"/>
                  </a:cubicBezTo>
                  <a:cubicBezTo>
                    <a:pt x="19996" y="14194"/>
                    <a:pt x="19804" y="14212"/>
                    <a:pt x="19804" y="14212"/>
                  </a:cubicBezTo>
                  <a:cubicBezTo>
                    <a:pt x="19804" y="14212"/>
                    <a:pt x="23241" y="12897"/>
                    <a:pt x="21515" y="10314"/>
                  </a:cubicBezTo>
                  <a:cubicBezTo>
                    <a:pt x="20387" y="8613"/>
                    <a:pt x="18820" y="8170"/>
                    <a:pt x="17438" y="8170"/>
                  </a:cubicBezTo>
                  <a:cubicBezTo>
                    <a:pt x="16722" y="8170"/>
                    <a:pt x="16056" y="8289"/>
                    <a:pt x="15526" y="8413"/>
                  </a:cubicBezTo>
                  <a:cubicBezTo>
                    <a:pt x="13641" y="8841"/>
                    <a:pt x="9696" y="10948"/>
                    <a:pt x="10979" y="14576"/>
                  </a:cubicBezTo>
                  <a:cubicBezTo>
                    <a:pt x="10415" y="14002"/>
                    <a:pt x="9651" y="13693"/>
                    <a:pt x="8878" y="13693"/>
                  </a:cubicBezTo>
                  <a:cubicBezTo>
                    <a:pt x="8457" y="13693"/>
                    <a:pt x="8033" y="13784"/>
                    <a:pt x="7636" y="13974"/>
                  </a:cubicBezTo>
                  <a:cubicBezTo>
                    <a:pt x="5656" y="14893"/>
                    <a:pt x="6147" y="16556"/>
                    <a:pt x="7130" y="17238"/>
                  </a:cubicBezTo>
                  <a:cubicBezTo>
                    <a:pt x="7130" y="17238"/>
                    <a:pt x="0" y="17317"/>
                    <a:pt x="0" y="22086"/>
                  </a:cubicBezTo>
                  <a:lnTo>
                    <a:pt x="53073" y="22086"/>
                  </a:lnTo>
                  <a:lnTo>
                    <a:pt x="53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671627" y="4216940"/>
              <a:ext cx="1097475" cy="790709"/>
            </a:xfrm>
            <a:custGeom>
              <a:avLst/>
              <a:gdLst/>
              <a:ahLst/>
              <a:cxnLst/>
              <a:rect l="l" t="t" r="r" b="b"/>
              <a:pathLst>
                <a:path w="11899" h="8573" extrusionOk="0">
                  <a:moveTo>
                    <a:pt x="9844" y="0"/>
                  </a:moveTo>
                  <a:cubicBezTo>
                    <a:pt x="7949" y="0"/>
                    <a:pt x="8381" y="2409"/>
                    <a:pt x="8381" y="2409"/>
                  </a:cubicBezTo>
                  <a:cubicBezTo>
                    <a:pt x="8381" y="2409"/>
                    <a:pt x="8001" y="1850"/>
                    <a:pt x="7390" y="1850"/>
                  </a:cubicBezTo>
                  <a:cubicBezTo>
                    <a:pt x="7274" y="1850"/>
                    <a:pt x="7150" y="1870"/>
                    <a:pt x="7019" y="1918"/>
                  </a:cubicBezTo>
                  <a:cubicBezTo>
                    <a:pt x="6195" y="2203"/>
                    <a:pt x="6749" y="3233"/>
                    <a:pt x="6749" y="3233"/>
                  </a:cubicBezTo>
                  <a:cubicBezTo>
                    <a:pt x="6749" y="3233"/>
                    <a:pt x="5225" y="1950"/>
                    <a:pt x="3686" y="1950"/>
                  </a:cubicBezTo>
                  <a:cubicBezTo>
                    <a:pt x="3028" y="1950"/>
                    <a:pt x="2368" y="2184"/>
                    <a:pt x="1822" y="2853"/>
                  </a:cubicBezTo>
                  <a:cubicBezTo>
                    <a:pt x="0" y="5087"/>
                    <a:pt x="2773" y="7542"/>
                    <a:pt x="2773" y="7542"/>
                  </a:cubicBezTo>
                  <a:cubicBezTo>
                    <a:pt x="2773" y="7542"/>
                    <a:pt x="2546" y="7439"/>
                    <a:pt x="2254" y="7439"/>
                  </a:cubicBezTo>
                  <a:cubicBezTo>
                    <a:pt x="1850" y="7439"/>
                    <a:pt x="1323" y="7636"/>
                    <a:pt x="1093" y="8572"/>
                  </a:cubicBezTo>
                  <a:cubicBezTo>
                    <a:pt x="1583" y="8040"/>
                    <a:pt x="2268" y="7756"/>
                    <a:pt x="2972" y="7756"/>
                  </a:cubicBezTo>
                  <a:cubicBezTo>
                    <a:pt x="3043" y="7756"/>
                    <a:pt x="3114" y="7758"/>
                    <a:pt x="3185" y="7764"/>
                  </a:cubicBezTo>
                  <a:cubicBezTo>
                    <a:pt x="3185" y="7764"/>
                    <a:pt x="2107" y="5926"/>
                    <a:pt x="3185" y="4200"/>
                  </a:cubicBezTo>
                  <a:cubicBezTo>
                    <a:pt x="3624" y="3500"/>
                    <a:pt x="4369" y="3291"/>
                    <a:pt x="5104" y="3291"/>
                  </a:cubicBezTo>
                  <a:cubicBezTo>
                    <a:pt x="6199" y="3291"/>
                    <a:pt x="7272" y="3756"/>
                    <a:pt x="7272" y="3756"/>
                  </a:cubicBezTo>
                  <a:cubicBezTo>
                    <a:pt x="7272" y="3756"/>
                    <a:pt x="7114" y="2805"/>
                    <a:pt x="7557" y="2568"/>
                  </a:cubicBezTo>
                  <a:cubicBezTo>
                    <a:pt x="7613" y="2536"/>
                    <a:pt x="7672" y="2522"/>
                    <a:pt x="7734" y="2522"/>
                  </a:cubicBezTo>
                  <a:cubicBezTo>
                    <a:pt x="8164" y="2522"/>
                    <a:pt x="8698" y="3202"/>
                    <a:pt x="8698" y="3202"/>
                  </a:cubicBezTo>
                  <a:cubicBezTo>
                    <a:pt x="8698" y="3202"/>
                    <a:pt x="9141" y="1712"/>
                    <a:pt x="9981" y="1522"/>
                  </a:cubicBezTo>
                  <a:cubicBezTo>
                    <a:pt x="10042" y="1508"/>
                    <a:pt x="10103" y="1501"/>
                    <a:pt x="10163" y="1501"/>
                  </a:cubicBezTo>
                  <a:cubicBezTo>
                    <a:pt x="10954" y="1501"/>
                    <a:pt x="11692" y="2663"/>
                    <a:pt x="11692" y="2663"/>
                  </a:cubicBezTo>
                  <a:cubicBezTo>
                    <a:pt x="11692" y="2663"/>
                    <a:pt x="11898" y="81"/>
                    <a:pt x="9918" y="1"/>
                  </a:cubicBezTo>
                  <a:cubicBezTo>
                    <a:pt x="9893" y="1"/>
                    <a:pt x="9868" y="0"/>
                    <a:pt x="9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a:off x="0" y="2387168"/>
            <a:ext cx="3420759" cy="2756404"/>
            <a:chOff x="-9" y="1944524"/>
            <a:chExt cx="3971624" cy="3200283"/>
          </a:xfrm>
        </p:grpSpPr>
        <p:sp>
          <p:nvSpPr>
            <p:cNvPr id="29" name="Google Shape;29;p3"/>
            <p:cNvSpPr/>
            <p:nvPr/>
          </p:nvSpPr>
          <p:spPr>
            <a:xfrm>
              <a:off x="-9" y="1944524"/>
              <a:ext cx="3971624" cy="3200283"/>
            </a:xfrm>
            <a:custGeom>
              <a:avLst/>
              <a:gdLst/>
              <a:ahLst/>
              <a:cxnLst/>
              <a:rect l="l" t="t" r="r" b="b"/>
              <a:pathLst>
                <a:path w="43061" h="34698" extrusionOk="0">
                  <a:moveTo>
                    <a:pt x="4774" y="0"/>
                  </a:moveTo>
                  <a:cubicBezTo>
                    <a:pt x="2155" y="0"/>
                    <a:pt x="0" y="1000"/>
                    <a:pt x="0" y="1000"/>
                  </a:cubicBezTo>
                  <a:lnTo>
                    <a:pt x="0" y="34698"/>
                  </a:lnTo>
                  <a:lnTo>
                    <a:pt x="37531" y="34698"/>
                  </a:lnTo>
                  <a:lnTo>
                    <a:pt x="37547" y="33240"/>
                  </a:lnTo>
                  <a:cubicBezTo>
                    <a:pt x="37547" y="33240"/>
                    <a:pt x="43060" y="32495"/>
                    <a:pt x="41365" y="26428"/>
                  </a:cubicBezTo>
                  <a:cubicBezTo>
                    <a:pt x="40203" y="22256"/>
                    <a:pt x="37744" y="21601"/>
                    <a:pt x="36314" y="21601"/>
                  </a:cubicBezTo>
                  <a:cubicBezTo>
                    <a:pt x="35658" y="21601"/>
                    <a:pt x="35218" y="21738"/>
                    <a:pt x="35218" y="21738"/>
                  </a:cubicBezTo>
                  <a:cubicBezTo>
                    <a:pt x="35218" y="21738"/>
                    <a:pt x="37262" y="17841"/>
                    <a:pt x="34711" y="16447"/>
                  </a:cubicBezTo>
                  <a:cubicBezTo>
                    <a:pt x="34377" y="16267"/>
                    <a:pt x="34050" y="16189"/>
                    <a:pt x="33733" y="16189"/>
                  </a:cubicBezTo>
                  <a:cubicBezTo>
                    <a:pt x="32233" y="16189"/>
                    <a:pt x="30975" y="17937"/>
                    <a:pt x="30386" y="18918"/>
                  </a:cubicBezTo>
                  <a:cubicBezTo>
                    <a:pt x="30624" y="18348"/>
                    <a:pt x="30814" y="17556"/>
                    <a:pt x="30133" y="17112"/>
                  </a:cubicBezTo>
                  <a:cubicBezTo>
                    <a:pt x="29897" y="16957"/>
                    <a:pt x="29645" y="16896"/>
                    <a:pt x="29394" y="16896"/>
                  </a:cubicBezTo>
                  <a:cubicBezTo>
                    <a:pt x="28469" y="16896"/>
                    <a:pt x="27566" y="17730"/>
                    <a:pt x="27566" y="17730"/>
                  </a:cubicBezTo>
                  <a:cubicBezTo>
                    <a:pt x="28755" y="14070"/>
                    <a:pt x="27376" y="13294"/>
                    <a:pt x="26172" y="13025"/>
                  </a:cubicBezTo>
                  <a:cubicBezTo>
                    <a:pt x="25967" y="12979"/>
                    <a:pt x="25772" y="12957"/>
                    <a:pt x="25586" y="12957"/>
                  </a:cubicBezTo>
                  <a:cubicBezTo>
                    <a:pt x="23356" y="12957"/>
                    <a:pt x="22465" y="16035"/>
                    <a:pt x="22465" y="16035"/>
                  </a:cubicBezTo>
                  <a:cubicBezTo>
                    <a:pt x="22335" y="14321"/>
                    <a:pt x="21708" y="13982"/>
                    <a:pt x="21167" y="13982"/>
                  </a:cubicBezTo>
                  <a:cubicBezTo>
                    <a:pt x="21113" y="13982"/>
                    <a:pt x="21059" y="13985"/>
                    <a:pt x="21008" y="13991"/>
                  </a:cubicBezTo>
                  <a:cubicBezTo>
                    <a:pt x="20516" y="14086"/>
                    <a:pt x="20136" y="14498"/>
                    <a:pt x="20073" y="14989"/>
                  </a:cubicBezTo>
                  <a:cubicBezTo>
                    <a:pt x="20060" y="14659"/>
                    <a:pt x="19793" y="14421"/>
                    <a:pt x="19491" y="14421"/>
                  </a:cubicBezTo>
                  <a:cubicBezTo>
                    <a:pt x="19417" y="14421"/>
                    <a:pt x="19340" y="14435"/>
                    <a:pt x="19265" y="14467"/>
                  </a:cubicBezTo>
                  <a:cubicBezTo>
                    <a:pt x="19265" y="14467"/>
                    <a:pt x="20754" y="12486"/>
                    <a:pt x="18805" y="9951"/>
                  </a:cubicBezTo>
                  <a:cubicBezTo>
                    <a:pt x="17859" y="8730"/>
                    <a:pt x="16441" y="8413"/>
                    <a:pt x="15226" y="8413"/>
                  </a:cubicBezTo>
                  <a:cubicBezTo>
                    <a:pt x="13920" y="8413"/>
                    <a:pt x="12849" y="8779"/>
                    <a:pt x="12849" y="8779"/>
                  </a:cubicBezTo>
                  <a:cubicBezTo>
                    <a:pt x="12849" y="8779"/>
                    <a:pt x="12849" y="3266"/>
                    <a:pt x="8840" y="1000"/>
                  </a:cubicBezTo>
                  <a:cubicBezTo>
                    <a:pt x="7510" y="250"/>
                    <a:pt x="6084" y="0"/>
                    <a:pt x="47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75469" y="3319157"/>
              <a:ext cx="1649855" cy="807219"/>
            </a:xfrm>
            <a:custGeom>
              <a:avLst/>
              <a:gdLst/>
              <a:ahLst/>
              <a:cxnLst/>
              <a:rect l="l" t="t" r="r" b="b"/>
              <a:pathLst>
                <a:path w="17888" h="8752" extrusionOk="0">
                  <a:moveTo>
                    <a:pt x="10043" y="1"/>
                  </a:moveTo>
                  <a:cubicBezTo>
                    <a:pt x="7145" y="1"/>
                    <a:pt x="6084" y="3523"/>
                    <a:pt x="6084" y="3523"/>
                  </a:cubicBezTo>
                  <a:cubicBezTo>
                    <a:pt x="5060" y="1648"/>
                    <a:pt x="2817" y="1317"/>
                    <a:pt x="1359" y="1317"/>
                  </a:cubicBezTo>
                  <a:cubicBezTo>
                    <a:pt x="563" y="1317"/>
                    <a:pt x="1" y="1416"/>
                    <a:pt x="1" y="1416"/>
                  </a:cubicBezTo>
                  <a:cubicBezTo>
                    <a:pt x="1" y="1416"/>
                    <a:pt x="4294" y="2145"/>
                    <a:pt x="5878" y="5440"/>
                  </a:cubicBezTo>
                  <a:cubicBezTo>
                    <a:pt x="5878" y="5440"/>
                    <a:pt x="7434" y="2457"/>
                    <a:pt x="9770" y="2457"/>
                  </a:cubicBezTo>
                  <a:cubicBezTo>
                    <a:pt x="10027" y="2457"/>
                    <a:pt x="10293" y="2493"/>
                    <a:pt x="10568" y="2573"/>
                  </a:cubicBezTo>
                  <a:cubicBezTo>
                    <a:pt x="13340" y="3396"/>
                    <a:pt x="12881" y="6106"/>
                    <a:pt x="12881" y="6106"/>
                  </a:cubicBezTo>
                  <a:cubicBezTo>
                    <a:pt x="12881" y="6106"/>
                    <a:pt x="13876" y="4823"/>
                    <a:pt x="15053" y="4823"/>
                  </a:cubicBezTo>
                  <a:cubicBezTo>
                    <a:pt x="15229" y="4823"/>
                    <a:pt x="15409" y="4851"/>
                    <a:pt x="15590" y="4917"/>
                  </a:cubicBezTo>
                  <a:cubicBezTo>
                    <a:pt x="16968" y="5408"/>
                    <a:pt x="15653" y="7357"/>
                    <a:pt x="15653" y="7357"/>
                  </a:cubicBezTo>
                  <a:cubicBezTo>
                    <a:pt x="15653" y="7357"/>
                    <a:pt x="16905" y="7500"/>
                    <a:pt x="17095" y="8751"/>
                  </a:cubicBezTo>
                  <a:cubicBezTo>
                    <a:pt x="17855" y="7199"/>
                    <a:pt x="16398" y="7024"/>
                    <a:pt x="16398" y="7024"/>
                  </a:cubicBezTo>
                  <a:cubicBezTo>
                    <a:pt x="16398" y="7024"/>
                    <a:pt x="17887" y="4648"/>
                    <a:pt x="16144" y="3903"/>
                  </a:cubicBezTo>
                  <a:cubicBezTo>
                    <a:pt x="15819" y="3763"/>
                    <a:pt x="15520" y="3706"/>
                    <a:pt x="15250" y="3706"/>
                  </a:cubicBezTo>
                  <a:cubicBezTo>
                    <a:pt x="14391" y="3706"/>
                    <a:pt x="13819" y="4283"/>
                    <a:pt x="13578" y="4585"/>
                  </a:cubicBezTo>
                  <a:cubicBezTo>
                    <a:pt x="14307" y="3381"/>
                    <a:pt x="13689" y="466"/>
                    <a:pt x="10568" y="38"/>
                  </a:cubicBezTo>
                  <a:cubicBezTo>
                    <a:pt x="10386" y="13"/>
                    <a:pt x="10212" y="1"/>
                    <a:pt x="100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39992" y="3662078"/>
              <a:ext cx="2164143" cy="1338109"/>
            </a:xfrm>
            <a:custGeom>
              <a:avLst/>
              <a:gdLst/>
              <a:ahLst/>
              <a:cxnLst/>
              <a:rect l="l" t="t" r="r" b="b"/>
              <a:pathLst>
                <a:path w="23464" h="14508" extrusionOk="0">
                  <a:moveTo>
                    <a:pt x="22082" y="1"/>
                  </a:moveTo>
                  <a:cubicBezTo>
                    <a:pt x="19735" y="1"/>
                    <a:pt x="19297" y="2530"/>
                    <a:pt x="19297" y="2530"/>
                  </a:cubicBezTo>
                  <a:cubicBezTo>
                    <a:pt x="18986" y="2504"/>
                    <a:pt x="18692" y="2492"/>
                    <a:pt x="18413" y="2492"/>
                  </a:cubicBezTo>
                  <a:cubicBezTo>
                    <a:pt x="13356" y="2492"/>
                    <a:pt x="13356" y="6491"/>
                    <a:pt x="13356" y="6491"/>
                  </a:cubicBezTo>
                  <a:cubicBezTo>
                    <a:pt x="7716" y="7489"/>
                    <a:pt x="9110" y="11339"/>
                    <a:pt x="9110" y="11339"/>
                  </a:cubicBezTo>
                  <a:cubicBezTo>
                    <a:pt x="7422" y="9436"/>
                    <a:pt x="5710" y="8844"/>
                    <a:pt x="4233" y="8844"/>
                  </a:cubicBezTo>
                  <a:cubicBezTo>
                    <a:pt x="1798" y="8844"/>
                    <a:pt x="0" y="10451"/>
                    <a:pt x="0" y="10451"/>
                  </a:cubicBezTo>
                  <a:cubicBezTo>
                    <a:pt x="653" y="10330"/>
                    <a:pt x="1275" y="10276"/>
                    <a:pt x="1864" y="10276"/>
                  </a:cubicBezTo>
                  <a:cubicBezTo>
                    <a:pt x="7068" y="10276"/>
                    <a:pt x="9791" y="14507"/>
                    <a:pt x="9791" y="14507"/>
                  </a:cubicBezTo>
                  <a:cubicBezTo>
                    <a:pt x="10092" y="8281"/>
                    <a:pt x="15051" y="7489"/>
                    <a:pt x="15051" y="7489"/>
                  </a:cubicBezTo>
                  <a:cubicBezTo>
                    <a:pt x="15637" y="3623"/>
                    <a:pt x="20485" y="3322"/>
                    <a:pt x="20485" y="3322"/>
                  </a:cubicBezTo>
                  <a:cubicBezTo>
                    <a:pt x="20691" y="756"/>
                    <a:pt x="23463" y="249"/>
                    <a:pt x="23463" y="249"/>
                  </a:cubicBezTo>
                  <a:cubicBezTo>
                    <a:pt x="22942" y="75"/>
                    <a:pt x="22484" y="1"/>
                    <a:pt x="220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a:off x="5827258" y="192272"/>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6526227" y="1657466"/>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8092949" y="1193552"/>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txBox="1">
            <a:spLocks noGrp="1"/>
          </p:cNvSpPr>
          <p:nvPr>
            <p:ph type="title"/>
          </p:nvPr>
        </p:nvSpPr>
        <p:spPr>
          <a:xfrm>
            <a:off x="1998050" y="2057896"/>
            <a:ext cx="51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3836400" y="1246180"/>
            <a:ext cx="1471200" cy="83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a:spLocks noGrp="1"/>
          </p:cNvSpPr>
          <p:nvPr>
            <p:ph type="subTitle" idx="1"/>
          </p:nvPr>
        </p:nvSpPr>
        <p:spPr>
          <a:xfrm>
            <a:off x="2861425" y="2992650"/>
            <a:ext cx="3421200" cy="40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sp>
        <p:nvSpPr>
          <p:cNvPr id="52" name="Google Shape;52;p5"/>
          <p:cNvSpPr/>
          <p:nvPr/>
        </p:nvSpPr>
        <p:spPr>
          <a:xfrm flipH="1">
            <a:off x="239286" y="-571488"/>
            <a:ext cx="1578207" cy="1439473"/>
          </a:xfrm>
          <a:custGeom>
            <a:avLst/>
            <a:gdLst/>
            <a:ahLst/>
            <a:cxnLst/>
            <a:rect l="l" t="t" r="r" b="b"/>
            <a:pathLst>
              <a:path w="14925" h="13613" extrusionOk="0">
                <a:moveTo>
                  <a:pt x="7463" y="0"/>
                </a:moveTo>
                <a:cubicBezTo>
                  <a:pt x="5720" y="0"/>
                  <a:pt x="3977" y="661"/>
                  <a:pt x="2647" y="1984"/>
                </a:cubicBezTo>
                <a:cubicBezTo>
                  <a:pt x="1" y="4646"/>
                  <a:pt x="1" y="8955"/>
                  <a:pt x="2647" y="11617"/>
                </a:cubicBezTo>
                <a:cubicBezTo>
                  <a:pt x="3977" y="12947"/>
                  <a:pt x="5720" y="13613"/>
                  <a:pt x="7463" y="13613"/>
                </a:cubicBezTo>
                <a:cubicBezTo>
                  <a:pt x="9205" y="13613"/>
                  <a:pt x="10948" y="12947"/>
                  <a:pt x="12279" y="11617"/>
                </a:cubicBezTo>
                <a:cubicBezTo>
                  <a:pt x="14924" y="8955"/>
                  <a:pt x="14924" y="4646"/>
                  <a:pt x="12279" y="1984"/>
                </a:cubicBezTo>
                <a:cubicBezTo>
                  <a:pt x="10948" y="661"/>
                  <a:pt x="9205" y="0"/>
                  <a:pt x="7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31392" y="152322"/>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flipH="1">
            <a:off x="6763324" y="152327"/>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778063" y="68100"/>
            <a:ext cx="1301674" cy="524276"/>
          </a:xfrm>
          <a:custGeom>
            <a:avLst/>
            <a:gdLst/>
            <a:ahLst/>
            <a:cxnLst/>
            <a:rect l="l" t="t" r="r" b="b"/>
            <a:pathLst>
              <a:path w="5847" h="2355" extrusionOk="0">
                <a:moveTo>
                  <a:pt x="3805" y="1"/>
                </a:moveTo>
                <a:cubicBezTo>
                  <a:pt x="3774" y="1"/>
                  <a:pt x="3741" y="4"/>
                  <a:pt x="3708" y="10"/>
                </a:cubicBezTo>
                <a:cubicBezTo>
                  <a:pt x="2884" y="184"/>
                  <a:pt x="2393" y="1658"/>
                  <a:pt x="2393" y="1658"/>
                </a:cubicBezTo>
                <a:cubicBezTo>
                  <a:pt x="2393" y="1658"/>
                  <a:pt x="2279" y="1002"/>
                  <a:pt x="1889" y="1002"/>
                </a:cubicBezTo>
                <a:cubicBezTo>
                  <a:pt x="1867" y="1002"/>
                  <a:pt x="1845" y="1004"/>
                  <a:pt x="1823" y="1008"/>
                </a:cubicBezTo>
                <a:cubicBezTo>
                  <a:pt x="1363" y="1087"/>
                  <a:pt x="920" y="2070"/>
                  <a:pt x="920" y="2070"/>
                </a:cubicBezTo>
                <a:lnTo>
                  <a:pt x="1" y="2355"/>
                </a:lnTo>
                <a:lnTo>
                  <a:pt x="5847" y="2355"/>
                </a:lnTo>
                <a:lnTo>
                  <a:pt x="5561" y="2149"/>
                </a:lnTo>
                <a:cubicBezTo>
                  <a:pt x="5561" y="2149"/>
                  <a:pt x="5767" y="1341"/>
                  <a:pt x="5387" y="1246"/>
                </a:cubicBezTo>
                <a:cubicBezTo>
                  <a:pt x="5363" y="1241"/>
                  <a:pt x="5341" y="1238"/>
                  <a:pt x="5319" y="1238"/>
                </a:cubicBezTo>
                <a:cubicBezTo>
                  <a:pt x="5007" y="1238"/>
                  <a:pt x="4896" y="1737"/>
                  <a:pt x="4896" y="1737"/>
                </a:cubicBezTo>
                <a:cubicBezTo>
                  <a:pt x="4896" y="1737"/>
                  <a:pt x="4560" y="1"/>
                  <a:pt x="3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5"/>
          <p:cNvGrpSpPr/>
          <p:nvPr/>
        </p:nvGrpSpPr>
        <p:grpSpPr>
          <a:xfrm>
            <a:off x="4248956" y="3106460"/>
            <a:ext cx="4895055" cy="2037047"/>
            <a:chOff x="4248956" y="3106460"/>
            <a:chExt cx="4895055" cy="2037047"/>
          </a:xfrm>
        </p:grpSpPr>
        <p:sp>
          <p:nvSpPr>
            <p:cNvPr id="57" name="Google Shape;57;p5"/>
            <p:cNvSpPr/>
            <p:nvPr/>
          </p:nvSpPr>
          <p:spPr>
            <a:xfrm>
              <a:off x="4248956" y="3106460"/>
              <a:ext cx="4895055" cy="2037047"/>
            </a:xfrm>
            <a:custGeom>
              <a:avLst/>
              <a:gdLst/>
              <a:ahLst/>
              <a:cxnLst/>
              <a:rect l="l" t="t" r="r" b="b"/>
              <a:pathLst>
                <a:path w="53073" h="22086" extrusionOk="0">
                  <a:moveTo>
                    <a:pt x="53073" y="1"/>
                  </a:moveTo>
                  <a:cubicBezTo>
                    <a:pt x="52186" y="96"/>
                    <a:pt x="51473" y="777"/>
                    <a:pt x="51362" y="1664"/>
                  </a:cubicBezTo>
                  <a:cubicBezTo>
                    <a:pt x="51362" y="1664"/>
                    <a:pt x="49960" y="254"/>
                    <a:pt x="47716" y="254"/>
                  </a:cubicBezTo>
                  <a:cubicBezTo>
                    <a:pt x="46952" y="254"/>
                    <a:pt x="46090" y="418"/>
                    <a:pt x="45152" y="856"/>
                  </a:cubicBezTo>
                  <a:cubicBezTo>
                    <a:pt x="41460" y="2567"/>
                    <a:pt x="42712" y="7510"/>
                    <a:pt x="42712" y="7510"/>
                  </a:cubicBezTo>
                  <a:cubicBezTo>
                    <a:pt x="42156" y="7305"/>
                    <a:pt x="41554" y="7192"/>
                    <a:pt x="40955" y="7192"/>
                  </a:cubicBezTo>
                  <a:cubicBezTo>
                    <a:pt x="40769" y="7192"/>
                    <a:pt x="40583" y="7203"/>
                    <a:pt x="40399" y="7225"/>
                  </a:cubicBezTo>
                  <a:cubicBezTo>
                    <a:pt x="37563" y="7415"/>
                    <a:pt x="37500" y="9205"/>
                    <a:pt x="37500" y="9205"/>
                  </a:cubicBezTo>
                  <a:cubicBezTo>
                    <a:pt x="37500" y="9205"/>
                    <a:pt x="35955" y="8673"/>
                    <a:pt x="34014" y="8673"/>
                  </a:cubicBezTo>
                  <a:cubicBezTo>
                    <a:pt x="32411" y="8673"/>
                    <a:pt x="30537" y="9036"/>
                    <a:pt x="29040" y="10362"/>
                  </a:cubicBezTo>
                  <a:cubicBezTo>
                    <a:pt x="25745" y="13293"/>
                    <a:pt x="27852" y="15812"/>
                    <a:pt x="27852" y="15812"/>
                  </a:cubicBezTo>
                  <a:cubicBezTo>
                    <a:pt x="27293" y="15687"/>
                    <a:pt x="26810" y="15635"/>
                    <a:pt x="26394" y="15635"/>
                  </a:cubicBezTo>
                  <a:cubicBezTo>
                    <a:pt x="24111" y="15635"/>
                    <a:pt x="23828" y="17222"/>
                    <a:pt x="23828" y="17222"/>
                  </a:cubicBezTo>
                  <a:lnTo>
                    <a:pt x="22909" y="16984"/>
                  </a:lnTo>
                  <a:cubicBezTo>
                    <a:pt x="24054" y="14454"/>
                    <a:pt x="21420" y="14194"/>
                    <a:pt x="20288" y="14194"/>
                  </a:cubicBezTo>
                  <a:cubicBezTo>
                    <a:pt x="19996" y="14194"/>
                    <a:pt x="19804" y="14212"/>
                    <a:pt x="19804" y="14212"/>
                  </a:cubicBezTo>
                  <a:cubicBezTo>
                    <a:pt x="19804" y="14212"/>
                    <a:pt x="23241" y="12897"/>
                    <a:pt x="21515" y="10314"/>
                  </a:cubicBezTo>
                  <a:cubicBezTo>
                    <a:pt x="20387" y="8613"/>
                    <a:pt x="18820" y="8170"/>
                    <a:pt x="17438" y="8170"/>
                  </a:cubicBezTo>
                  <a:cubicBezTo>
                    <a:pt x="16722" y="8170"/>
                    <a:pt x="16056" y="8289"/>
                    <a:pt x="15526" y="8413"/>
                  </a:cubicBezTo>
                  <a:cubicBezTo>
                    <a:pt x="13641" y="8841"/>
                    <a:pt x="9696" y="10948"/>
                    <a:pt x="10979" y="14576"/>
                  </a:cubicBezTo>
                  <a:cubicBezTo>
                    <a:pt x="10415" y="14002"/>
                    <a:pt x="9651" y="13693"/>
                    <a:pt x="8878" y="13693"/>
                  </a:cubicBezTo>
                  <a:cubicBezTo>
                    <a:pt x="8457" y="13693"/>
                    <a:pt x="8033" y="13784"/>
                    <a:pt x="7636" y="13974"/>
                  </a:cubicBezTo>
                  <a:cubicBezTo>
                    <a:pt x="5656" y="14893"/>
                    <a:pt x="6147" y="16556"/>
                    <a:pt x="7130" y="17238"/>
                  </a:cubicBezTo>
                  <a:cubicBezTo>
                    <a:pt x="7130" y="17238"/>
                    <a:pt x="0" y="17317"/>
                    <a:pt x="0" y="22086"/>
                  </a:cubicBezTo>
                  <a:lnTo>
                    <a:pt x="53073" y="22086"/>
                  </a:lnTo>
                  <a:lnTo>
                    <a:pt x="53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671627" y="4216940"/>
              <a:ext cx="1097475" cy="790709"/>
            </a:xfrm>
            <a:custGeom>
              <a:avLst/>
              <a:gdLst/>
              <a:ahLst/>
              <a:cxnLst/>
              <a:rect l="l" t="t" r="r" b="b"/>
              <a:pathLst>
                <a:path w="11899" h="8573" extrusionOk="0">
                  <a:moveTo>
                    <a:pt x="9844" y="0"/>
                  </a:moveTo>
                  <a:cubicBezTo>
                    <a:pt x="7949" y="0"/>
                    <a:pt x="8381" y="2409"/>
                    <a:pt x="8381" y="2409"/>
                  </a:cubicBezTo>
                  <a:cubicBezTo>
                    <a:pt x="8381" y="2409"/>
                    <a:pt x="8001" y="1850"/>
                    <a:pt x="7390" y="1850"/>
                  </a:cubicBezTo>
                  <a:cubicBezTo>
                    <a:pt x="7274" y="1850"/>
                    <a:pt x="7150" y="1870"/>
                    <a:pt x="7019" y="1918"/>
                  </a:cubicBezTo>
                  <a:cubicBezTo>
                    <a:pt x="6195" y="2203"/>
                    <a:pt x="6749" y="3233"/>
                    <a:pt x="6749" y="3233"/>
                  </a:cubicBezTo>
                  <a:cubicBezTo>
                    <a:pt x="6749" y="3233"/>
                    <a:pt x="5225" y="1950"/>
                    <a:pt x="3686" y="1950"/>
                  </a:cubicBezTo>
                  <a:cubicBezTo>
                    <a:pt x="3028" y="1950"/>
                    <a:pt x="2368" y="2184"/>
                    <a:pt x="1822" y="2853"/>
                  </a:cubicBezTo>
                  <a:cubicBezTo>
                    <a:pt x="0" y="5087"/>
                    <a:pt x="2773" y="7542"/>
                    <a:pt x="2773" y="7542"/>
                  </a:cubicBezTo>
                  <a:cubicBezTo>
                    <a:pt x="2773" y="7542"/>
                    <a:pt x="2546" y="7439"/>
                    <a:pt x="2254" y="7439"/>
                  </a:cubicBezTo>
                  <a:cubicBezTo>
                    <a:pt x="1850" y="7439"/>
                    <a:pt x="1323" y="7636"/>
                    <a:pt x="1093" y="8572"/>
                  </a:cubicBezTo>
                  <a:cubicBezTo>
                    <a:pt x="1583" y="8040"/>
                    <a:pt x="2268" y="7756"/>
                    <a:pt x="2972" y="7756"/>
                  </a:cubicBezTo>
                  <a:cubicBezTo>
                    <a:pt x="3043" y="7756"/>
                    <a:pt x="3114" y="7758"/>
                    <a:pt x="3185" y="7764"/>
                  </a:cubicBezTo>
                  <a:cubicBezTo>
                    <a:pt x="3185" y="7764"/>
                    <a:pt x="2107" y="5926"/>
                    <a:pt x="3185" y="4200"/>
                  </a:cubicBezTo>
                  <a:cubicBezTo>
                    <a:pt x="3624" y="3500"/>
                    <a:pt x="4369" y="3291"/>
                    <a:pt x="5104" y="3291"/>
                  </a:cubicBezTo>
                  <a:cubicBezTo>
                    <a:pt x="6199" y="3291"/>
                    <a:pt x="7272" y="3756"/>
                    <a:pt x="7272" y="3756"/>
                  </a:cubicBezTo>
                  <a:cubicBezTo>
                    <a:pt x="7272" y="3756"/>
                    <a:pt x="7114" y="2805"/>
                    <a:pt x="7557" y="2568"/>
                  </a:cubicBezTo>
                  <a:cubicBezTo>
                    <a:pt x="7613" y="2536"/>
                    <a:pt x="7672" y="2522"/>
                    <a:pt x="7734" y="2522"/>
                  </a:cubicBezTo>
                  <a:cubicBezTo>
                    <a:pt x="8164" y="2522"/>
                    <a:pt x="8698" y="3202"/>
                    <a:pt x="8698" y="3202"/>
                  </a:cubicBezTo>
                  <a:cubicBezTo>
                    <a:pt x="8698" y="3202"/>
                    <a:pt x="9141" y="1712"/>
                    <a:pt x="9981" y="1522"/>
                  </a:cubicBezTo>
                  <a:cubicBezTo>
                    <a:pt x="10042" y="1508"/>
                    <a:pt x="10103" y="1501"/>
                    <a:pt x="10163" y="1501"/>
                  </a:cubicBezTo>
                  <a:cubicBezTo>
                    <a:pt x="10954" y="1501"/>
                    <a:pt x="11692" y="2663"/>
                    <a:pt x="11692" y="2663"/>
                  </a:cubicBezTo>
                  <a:cubicBezTo>
                    <a:pt x="11692" y="2663"/>
                    <a:pt x="11898" y="81"/>
                    <a:pt x="9918" y="1"/>
                  </a:cubicBezTo>
                  <a:cubicBezTo>
                    <a:pt x="9893" y="1"/>
                    <a:pt x="9868" y="0"/>
                    <a:pt x="9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5"/>
          <p:cNvSpPr txBox="1">
            <a:spLocks noGrp="1"/>
          </p:cNvSpPr>
          <p:nvPr>
            <p:ph type="subTitle" idx="1"/>
          </p:nvPr>
        </p:nvSpPr>
        <p:spPr>
          <a:xfrm>
            <a:off x="720000" y="1996375"/>
            <a:ext cx="3033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5"/>
          <p:cNvSpPr txBox="1">
            <a:spLocks noGrp="1"/>
          </p:cNvSpPr>
          <p:nvPr>
            <p:ph type="subTitle" idx="2"/>
          </p:nvPr>
        </p:nvSpPr>
        <p:spPr>
          <a:xfrm>
            <a:off x="720000" y="3485725"/>
            <a:ext cx="3033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 name="Google Shape;62;p5"/>
          <p:cNvSpPr txBox="1">
            <a:spLocks noGrp="1"/>
          </p:cNvSpPr>
          <p:nvPr>
            <p:ph type="title" idx="3"/>
          </p:nvPr>
        </p:nvSpPr>
        <p:spPr>
          <a:xfrm>
            <a:off x="720000" y="1574775"/>
            <a:ext cx="3033000" cy="404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 name="Google Shape;63;p5"/>
          <p:cNvSpPr txBox="1">
            <a:spLocks noGrp="1"/>
          </p:cNvSpPr>
          <p:nvPr>
            <p:ph type="title" idx="4"/>
          </p:nvPr>
        </p:nvSpPr>
        <p:spPr>
          <a:xfrm>
            <a:off x="720000" y="3064128"/>
            <a:ext cx="3033000" cy="404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grpSp>
        <p:nvGrpSpPr>
          <p:cNvPr id="70" name="Google Shape;70;p7"/>
          <p:cNvGrpSpPr/>
          <p:nvPr/>
        </p:nvGrpSpPr>
        <p:grpSpPr>
          <a:xfrm flipH="1">
            <a:off x="8055519" y="-30738"/>
            <a:ext cx="1160359" cy="1724372"/>
            <a:chOff x="734550" y="2051650"/>
            <a:chExt cx="341825" cy="507975"/>
          </a:xfrm>
        </p:grpSpPr>
        <p:sp>
          <p:nvSpPr>
            <p:cNvPr id="71" name="Google Shape;71;p7"/>
            <p:cNvSpPr/>
            <p:nvPr/>
          </p:nvSpPr>
          <p:spPr>
            <a:xfrm>
              <a:off x="741075" y="2051650"/>
              <a:ext cx="335300" cy="239300"/>
            </a:xfrm>
            <a:custGeom>
              <a:avLst/>
              <a:gdLst/>
              <a:ahLst/>
              <a:cxnLst/>
              <a:rect l="l" t="t" r="r" b="b"/>
              <a:pathLst>
                <a:path w="13412" h="9572" extrusionOk="0">
                  <a:moveTo>
                    <a:pt x="3730" y="1"/>
                  </a:moveTo>
                  <a:cubicBezTo>
                    <a:pt x="0" y="1"/>
                    <a:pt x="72" y="4311"/>
                    <a:pt x="72" y="4311"/>
                  </a:cubicBezTo>
                  <a:lnTo>
                    <a:pt x="2211" y="3915"/>
                  </a:lnTo>
                  <a:lnTo>
                    <a:pt x="849" y="3678"/>
                  </a:lnTo>
                  <a:cubicBezTo>
                    <a:pt x="849" y="3678"/>
                    <a:pt x="1197" y="3335"/>
                    <a:pt x="2566" y="3335"/>
                  </a:cubicBezTo>
                  <a:cubicBezTo>
                    <a:pt x="3419" y="3335"/>
                    <a:pt x="4667" y="3468"/>
                    <a:pt x="6473" y="3900"/>
                  </a:cubicBezTo>
                  <a:cubicBezTo>
                    <a:pt x="10667" y="4916"/>
                    <a:pt x="12646" y="9572"/>
                    <a:pt x="12891" y="9572"/>
                  </a:cubicBezTo>
                  <a:cubicBezTo>
                    <a:pt x="12921" y="9572"/>
                    <a:pt x="12925" y="9502"/>
                    <a:pt x="12905" y="9349"/>
                  </a:cubicBezTo>
                  <a:cubicBezTo>
                    <a:pt x="12715" y="7955"/>
                    <a:pt x="13412" y="5975"/>
                    <a:pt x="13269" y="5737"/>
                  </a:cubicBezTo>
                  <a:cubicBezTo>
                    <a:pt x="13111" y="5500"/>
                    <a:pt x="11099" y="5294"/>
                    <a:pt x="11130" y="4866"/>
                  </a:cubicBezTo>
                  <a:cubicBezTo>
                    <a:pt x="11148" y="4702"/>
                    <a:pt x="11454" y="4651"/>
                    <a:pt x="11833" y="4651"/>
                  </a:cubicBezTo>
                  <a:cubicBezTo>
                    <a:pt x="12483" y="4651"/>
                    <a:pt x="13348" y="4803"/>
                    <a:pt x="13348" y="4803"/>
                  </a:cubicBezTo>
                  <a:cubicBezTo>
                    <a:pt x="13348" y="4803"/>
                    <a:pt x="12556" y="2791"/>
                    <a:pt x="11891" y="2236"/>
                  </a:cubicBezTo>
                  <a:cubicBezTo>
                    <a:pt x="11806" y="2163"/>
                    <a:pt x="11690" y="2132"/>
                    <a:pt x="11553" y="2132"/>
                  </a:cubicBezTo>
                  <a:cubicBezTo>
                    <a:pt x="10684" y="2132"/>
                    <a:pt x="8932" y="3386"/>
                    <a:pt x="8348" y="3386"/>
                  </a:cubicBezTo>
                  <a:cubicBezTo>
                    <a:pt x="8301" y="3386"/>
                    <a:pt x="8262" y="3378"/>
                    <a:pt x="8231" y="3361"/>
                  </a:cubicBezTo>
                  <a:cubicBezTo>
                    <a:pt x="7772" y="3092"/>
                    <a:pt x="10909" y="1571"/>
                    <a:pt x="10909" y="1571"/>
                  </a:cubicBezTo>
                  <a:cubicBezTo>
                    <a:pt x="10909" y="1571"/>
                    <a:pt x="8279" y="652"/>
                    <a:pt x="7249" y="541"/>
                  </a:cubicBezTo>
                  <a:cubicBezTo>
                    <a:pt x="7228" y="539"/>
                    <a:pt x="7207" y="538"/>
                    <a:pt x="7186" y="538"/>
                  </a:cubicBezTo>
                  <a:cubicBezTo>
                    <a:pt x="6225" y="538"/>
                    <a:pt x="5001" y="2482"/>
                    <a:pt x="4355" y="2482"/>
                  </a:cubicBezTo>
                  <a:cubicBezTo>
                    <a:pt x="4314" y="2482"/>
                    <a:pt x="4275" y="2475"/>
                    <a:pt x="4239" y="2458"/>
                  </a:cubicBezTo>
                  <a:cubicBezTo>
                    <a:pt x="3605" y="2173"/>
                    <a:pt x="6393" y="240"/>
                    <a:pt x="6393" y="240"/>
                  </a:cubicBezTo>
                  <a:cubicBezTo>
                    <a:pt x="6393" y="240"/>
                    <a:pt x="6193" y="140"/>
                    <a:pt x="5603" y="140"/>
                  </a:cubicBezTo>
                  <a:cubicBezTo>
                    <a:pt x="5530" y="140"/>
                    <a:pt x="5450" y="141"/>
                    <a:pt x="5364" y="145"/>
                  </a:cubicBezTo>
                  <a:cubicBezTo>
                    <a:pt x="4578" y="176"/>
                    <a:pt x="3402" y="2126"/>
                    <a:pt x="3121" y="2126"/>
                  </a:cubicBezTo>
                  <a:cubicBezTo>
                    <a:pt x="3118" y="2126"/>
                    <a:pt x="3116" y="2125"/>
                    <a:pt x="3114" y="2125"/>
                  </a:cubicBezTo>
                  <a:cubicBezTo>
                    <a:pt x="2845" y="2109"/>
                    <a:pt x="4318" y="34"/>
                    <a:pt x="4318" y="34"/>
                  </a:cubicBezTo>
                  <a:cubicBezTo>
                    <a:pt x="4112" y="11"/>
                    <a:pt x="3916" y="1"/>
                    <a:pt x="3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734550" y="2149000"/>
              <a:ext cx="187750" cy="410625"/>
            </a:xfrm>
            <a:custGeom>
              <a:avLst/>
              <a:gdLst/>
              <a:ahLst/>
              <a:cxnLst/>
              <a:rect l="l" t="t" r="r" b="b"/>
              <a:pathLst>
                <a:path w="7510" h="16425" extrusionOk="0">
                  <a:moveTo>
                    <a:pt x="1972" y="0"/>
                  </a:moveTo>
                  <a:cubicBezTo>
                    <a:pt x="1141" y="0"/>
                    <a:pt x="349" y="148"/>
                    <a:pt x="349" y="148"/>
                  </a:cubicBezTo>
                  <a:cubicBezTo>
                    <a:pt x="349" y="148"/>
                    <a:pt x="1" y="1764"/>
                    <a:pt x="2424" y="5344"/>
                  </a:cubicBezTo>
                  <a:cubicBezTo>
                    <a:pt x="4794" y="8867"/>
                    <a:pt x="3451" y="16425"/>
                    <a:pt x="4087" y="16425"/>
                  </a:cubicBezTo>
                  <a:cubicBezTo>
                    <a:pt x="4097" y="16425"/>
                    <a:pt x="4108" y="16423"/>
                    <a:pt x="4120" y="16418"/>
                  </a:cubicBezTo>
                  <a:cubicBezTo>
                    <a:pt x="4817" y="16149"/>
                    <a:pt x="6528" y="13725"/>
                    <a:pt x="6860" y="11998"/>
                  </a:cubicBezTo>
                  <a:cubicBezTo>
                    <a:pt x="7177" y="10256"/>
                    <a:pt x="3945" y="9828"/>
                    <a:pt x="4452" y="8576"/>
                  </a:cubicBezTo>
                  <a:cubicBezTo>
                    <a:pt x="4515" y="8423"/>
                    <a:pt x="4603" y="8358"/>
                    <a:pt x="4709" y="8358"/>
                  </a:cubicBezTo>
                  <a:cubicBezTo>
                    <a:pt x="5368" y="8358"/>
                    <a:pt x="6733" y="10885"/>
                    <a:pt x="7175" y="10885"/>
                  </a:cubicBezTo>
                  <a:cubicBezTo>
                    <a:pt x="7239" y="10885"/>
                    <a:pt x="7283" y="10833"/>
                    <a:pt x="7304" y="10715"/>
                  </a:cubicBezTo>
                  <a:cubicBezTo>
                    <a:pt x="7510" y="9638"/>
                    <a:pt x="6955" y="6897"/>
                    <a:pt x="6575" y="6216"/>
                  </a:cubicBezTo>
                  <a:cubicBezTo>
                    <a:pt x="6195" y="5519"/>
                    <a:pt x="3058" y="4552"/>
                    <a:pt x="3011" y="4045"/>
                  </a:cubicBezTo>
                  <a:cubicBezTo>
                    <a:pt x="3001" y="3972"/>
                    <a:pt x="3063" y="3940"/>
                    <a:pt x="3174" y="3940"/>
                  </a:cubicBezTo>
                  <a:cubicBezTo>
                    <a:pt x="3828" y="3940"/>
                    <a:pt x="6211" y="5028"/>
                    <a:pt x="6211" y="5028"/>
                  </a:cubicBezTo>
                  <a:cubicBezTo>
                    <a:pt x="6005" y="4537"/>
                    <a:pt x="5862" y="4030"/>
                    <a:pt x="5783" y="3507"/>
                  </a:cubicBezTo>
                  <a:cubicBezTo>
                    <a:pt x="5577" y="2461"/>
                    <a:pt x="3185" y="2968"/>
                    <a:pt x="3106" y="2556"/>
                  </a:cubicBezTo>
                  <a:cubicBezTo>
                    <a:pt x="3066" y="2383"/>
                    <a:pt x="3447" y="2333"/>
                    <a:pt x="3902" y="2333"/>
                  </a:cubicBezTo>
                  <a:cubicBezTo>
                    <a:pt x="4533" y="2333"/>
                    <a:pt x="5308" y="2429"/>
                    <a:pt x="5308" y="2429"/>
                  </a:cubicBezTo>
                  <a:cubicBezTo>
                    <a:pt x="5308" y="2429"/>
                    <a:pt x="4389" y="1004"/>
                    <a:pt x="3565" y="354"/>
                  </a:cubicBezTo>
                  <a:cubicBezTo>
                    <a:pt x="3210" y="80"/>
                    <a:pt x="2581" y="0"/>
                    <a:pt x="1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758700" y="2118950"/>
              <a:ext cx="236475" cy="253100"/>
            </a:xfrm>
            <a:custGeom>
              <a:avLst/>
              <a:gdLst/>
              <a:ahLst/>
              <a:cxnLst/>
              <a:rect l="l" t="t" r="r" b="b"/>
              <a:pathLst>
                <a:path w="9459" h="10124" extrusionOk="0">
                  <a:moveTo>
                    <a:pt x="1992" y="1"/>
                  </a:moveTo>
                  <a:cubicBezTo>
                    <a:pt x="638" y="1"/>
                    <a:pt x="1" y="986"/>
                    <a:pt x="1" y="986"/>
                  </a:cubicBezTo>
                  <a:cubicBezTo>
                    <a:pt x="1" y="986"/>
                    <a:pt x="2615" y="2602"/>
                    <a:pt x="4199" y="4091"/>
                  </a:cubicBezTo>
                  <a:cubicBezTo>
                    <a:pt x="5685" y="5501"/>
                    <a:pt x="7398" y="10124"/>
                    <a:pt x="8153" y="10124"/>
                  </a:cubicBezTo>
                  <a:cubicBezTo>
                    <a:pt x="8196" y="10124"/>
                    <a:pt x="8235" y="10110"/>
                    <a:pt x="8271" y="10079"/>
                  </a:cubicBezTo>
                  <a:cubicBezTo>
                    <a:pt x="8936" y="9525"/>
                    <a:pt x="9459" y="6752"/>
                    <a:pt x="8825" y="5992"/>
                  </a:cubicBezTo>
                  <a:cubicBezTo>
                    <a:pt x="8192" y="5232"/>
                    <a:pt x="6465" y="5723"/>
                    <a:pt x="6290" y="5390"/>
                  </a:cubicBezTo>
                  <a:cubicBezTo>
                    <a:pt x="6183" y="5201"/>
                    <a:pt x="6937" y="5160"/>
                    <a:pt x="7610" y="5160"/>
                  </a:cubicBezTo>
                  <a:cubicBezTo>
                    <a:pt x="8123" y="5160"/>
                    <a:pt x="8588" y="5184"/>
                    <a:pt x="8588" y="5184"/>
                  </a:cubicBezTo>
                  <a:cubicBezTo>
                    <a:pt x="8588" y="5184"/>
                    <a:pt x="7732" y="3616"/>
                    <a:pt x="6988" y="3235"/>
                  </a:cubicBezTo>
                  <a:cubicBezTo>
                    <a:pt x="6227" y="2839"/>
                    <a:pt x="4041" y="3220"/>
                    <a:pt x="3993" y="2839"/>
                  </a:cubicBezTo>
                  <a:cubicBezTo>
                    <a:pt x="3943" y="2535"/>
                    <a:pt x="5504" y="2505"/>
                    <a:pt x="6131" y="2505"/>
                  </a:cubicBezTo>
                  <a:cubicBezTo>
                    <a:pt x="6287" y="2505"/>
                    <a:pt x="6386" y="2507"/>
                    <a:pt x="6386" y="2507"/>
                  </a:cubicBezTo>
                  <a:cubicBezTo>
                    <a:pt x="6386" y="2507"/>
                    <a:pt x="6021" y="2237"/>
                    <a:pt x="5324" y="1730"/>
                  </a:cubicBezTo>
                  <a:cubicBezTo>
                    <a:pt x="5200" y="1643"/>
                    <a:pt x="5059" y="1608"/>
                    <a:pt x="4911" y="1608"/>
                  </a:cubicBezTo>
                  <a:cubicBezTo>
                    <a:pt x="4336" y="1608"/>
                    <a:pt x="3654" y="2129"/>
                    <a:pt x="3432" y="2129"/>
                  </a:cubicBezTo>
                  <a:cubicBezTo>
                    <a:pt x="3389" y="2129"/>
                    <a:pt x="3364" y="2109"/>
                    <a:pt x="3360" y="2063"/>
                  </a:cubicBezTo>
                  <a:cubicBezTo>
                    <a:pt x="3328" y="1730"/>
                    <a:pt x="4912" y="1239"/>
                    <a:pt x="4912" y="1239"/>
                  </a:cubicBezTo>
                  <a:cubicBezTo>
                    <a:pt x="3710" y="302"/>
                    <a:pt x="2741" y="1"/>
                    <a:pt x="19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7"/>
          <p:cNvSpPr/>
          <p:nvPr/>
        </p:nvSpPr>
        <p:spPr>
          <a:xfrm>
            <a:off x="-526025" y="-30750"/>
            <a:ext cx="2872380" cy="662903"/>
          </a:xfrm>
          <a:custGeom>
            <a:avLst/>
            <a:gdLst/>
            <a:ahLst/>
            <a:cxnLst/>
            <a:rect l="l" t="t" r="r" b="b"/>
            <a:pathLst>
              <a:path w="24161" h="5576" extrusionOk="0">
                <a:moveTo>
                  <a:pt x="3253" y="0"/>
                </a:moveTo>
                <a:cubicBezTo>
                  <a:pt x="2984" y="0"/>
                  <a:pt x="2733" y="49"/>
                  <a:pt x="2504" y="157"/>
                </a:cubicBezTo>
                <a:cubicBezTo>
                  <a:pt x="0" y="1346"/>
                  <a:pt x="2108" y="5576"/>
                  <a:pt x="2108" y="5576"/>
                </a:cubicBezTo>
                <a:lnTo>
                  <a:pt x="24160" y="5576"/>
                </a:lnTo>
                <a:lnTo>
                  <a:pt x="20326" y="4910"/>
                </a:lnTo>
                <a:cubicBezTo>
                  <a:pt x="20326" y="4910"/>
                  <a:pt x="20073" y="3199"/>
                  <a:pt x="19012" y="2930"/>
                </a:cubicBezTo>
                <a:cubicBezTo>
                  <a:pt x="18943" y="2913"/>
                  <a:pt x="18875" y="2906"/>
                  <a:pt x="18808" y="2906"/>
                </a:cubicBezTo>
                <a:cubicBezTo>
                  <a:pt x="17835" y="2906"/>
                  <a:pt x="17031" y="4514"/>
                  <a:pt x="17031" y="4514"/>
                </a:cubicBezTo>
                <a:cubicBezTo>
                  <a:pt x="17031" y="4514"/>
                  <a:pt x="16508" y="3072"/>
                  <a:pt x="15843" y="3072"/>
                </a:cubicBezTo>
                <a:cubicBezTo>
                  <a:pt x="15178" y="3072"/>
                  <a:pt x="14655" y="4657"/>
                  <a:pt x="14655" y="4657"/>
                </a:cubicBezTo>
                <a:cubicBezTo>
                  <a:pt x="14655" y="4657"/>
                  <a:pt x="13392" y="3298"/>
                  <a:pt x="11997" y="3298"/>
                </a:cubicBezTo>
                <a:cubicBezTo>
                  <a:pt x="11886" y="3298"/>
                  <a:pt x="11773" y="3307"/>
                  <a:pt x="11661" y="3326"/>
                </a:cubicBezTo>
                <a:cubicBezTo>
                  <a:pt x="10251" y="3548"/>
                  <a:pt x="10298" y="4910"/>
                  <a:pt x="10298" y="4910"/>
                </a:cubicBezTo>
                <a:cubicBezTo>
                  <a:pt x="10298" y="4910"/>
                  <a:pt x="5938" y="0"/>
                  <a:pt x="3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7"/>
          <p:cNvGrpSpPr/>
          <p:nvPr/>
        </p:nvGrpSpPr>
        <p:grpSpPr>
          <a:xfrm>
            <a:off x="5345149" y="3713986"/>
            <a:ext cx="3798904" cy="1581934"/>
            <a:chOff x="5345149" y="3561586"/>
            <a:chExt cx="3798904" cy="1581934"/>
          </a:xfrm>
        </p:grpSpPr>
        <p:sp>
          <p:nvSpPr>
            <p:cNvPr id="76" name="Google Shape;76;p7"/>
            <p:cNvSpPr/>
            <p:nvPr/>
          </p:nvSpPr>
          <p:spPr>
            <a:xfrm>
              <a:off x="5345149" y="3561586"/>
              <a:ext cx="3798904" cy="1581934"/>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8359057" y="4098269"/>
              <a:ext cx="705789" cy="508567"/>
            </a:xfrm>
            <a:custGeom>
              <a:avLst/>
              <a:gdLst/>
              <a:ahLst/>
              <a:cxnLst/>
              <a:rect l="l" t="t" r="r" b="b"/>
              <a:pathLst>
                <a:path w="11899" h="8574" extrusionOk="0">
                  <a:moveTo>
                    <a:pt x="9826" y="0"/>
                  </a:moveTo>
                  <a:cubicBezTo>
                    <a:pt x="7951" y="0"/>
                    <a:pt x="8381" y="2410"/>
                    <a:pt x="8381" y="2410"/>
                  </a:cubicBezTo>
                  <a:cubicBezTo>
                    <a:pt x="8381" y="2410"/>
                    <a:pt x="7994" y="1842"/>
                    <a:pt x="7375" y="1842"/>
                  </a:cubicBezTo>
                  <a:cubicBezTo>
                    <a:pt x="7263" y="1842"/>
                    <a:pt x="7144" y="1860"/>
                    <a:pt x="7019" y="1903"/>
                  </a:cubicBezTo>
                  <a:cubicBezTo>
                    <a:pt x="6195" y="2204"/>
                    <a:pt x="6765" y="3234"/>
                    <a:pt x="6765" y="3234"/>
                  </a:cubicBezTo>
                  <a:cubicBezTo>
                    <a:pt x="6765" y="3234"/>
                    <a:pt x="5233" y="1951"/>
                    <a:pt x="3689" y="1951"/>
                  </a:cubicBezTo>
                  <a:cubicBezTo>
                    <a:pt x="3030" y="1951"/>
                    <a:pt x="2368" y="2185"/>
                    <a:pt x="1822" y="2854"/>
                  </a:cubicBezTo>
                  <a:cubicBezTo>
                    <a:pt x="0" y="5088"/>
                    <a:pt x="2773" y="7528"/>
                    <a:pt x="2773" y="7528"/>
                  </a:cubicBezTo>
                  <a:cubicBezTo>
                    <a:pt x="2773" y="7528"/>
                    <a:pt x="2556" y="7430"/>
                    <a:pt x="2272" y="7430"/>
                  </a:cubicBezTo>
                  <a:cubicBezTo>
                    <a:pt x="1870" y="7430"/>
                    <a:pt x="1335" y="7626"/>
                    <a:pt x="1094" y="8573"/>
                  </a:cubicBezTo>
                  <a:cubicBezTo>
                    <a:pt x="1575" y="8049"/>
                    <a:pt x="2247" y="7753"/>
                    <a:pt x="2951" y="7753"/>
                  </a:cubicBezTo>
                  <a:cubicBezTo>
                    <a:pt x="3034" y="7753"/>
                    <a:pt x="3117" y="7757"/>
                    <a:pt x="3201" y="7765"/>
                  </a:cubicBezTo>
                  <a:cubicBezTo>
                    <a:pt x="3201" y="7765"/>
                    <a:pt x="2123" y="5927"/>
                    <a:pt x="3201" y="4201"/>
                  </a:cubicBezTo>
                  <a:cubicBezTo>
                    <a:pt x="3636" y="3496"/>
                    <a:pt x="4385" y="3286"/>
                    <a:pt x="5123" y="3286"/>
                  </a:cubicBezTo>
                  <a:cubicBezTo>
                    <a:pt x="6210" y="3286"/>
                    <a:pt x="7272" y="3741"/>
                    <a:pt x="7272" y="3741"/>
                  </a:cubicBezTo>
                  <a:cubicBezTo>
                    <a:pt x="7272" y="3741"/>
                    <a:pt x="7114" y="2806"/>
                    <a:pt x="7557" y="2553"/>
                  </a:cubicBezTo>
                  <a:cubicBezTo>
                    <a:pt x="7612" y="2525"/>
                    <a:pt x="7669" y="2513"/>
                    <a:pt x="7728" y="2513"/>
                  </a:cubicBezTo>
                  <a:cubicBezTo>
                    <a:pt x="8168" y="2513"/>
                    <a:pt x="8698" y="3203"/>
                    <a:pt x="8698" y="3203"/>
                  </a:cubicBezTo>
                  <a:cubicBezTo>
                    <a:pt x="8698" y="3203"/>
                    <a:pt x="9142" y="1713"/>
                    <a:pt x="9997" y="1523"/>
                  </a:cubicBezTo>
                  <a:cubicBezTo>
                    <a:pt x="10057" y="1508"/>
                    <a:pt x="10118" y="1502"/>
                    <a:pt x="10178" y="1502"/>
                  </a:cubicBezTo>
                  <a:cubicBezTo>
                    <a:pt x="10957" y="1502"/>
                    <a:pt x="11708" y="2648"/>
                    <a:pt x="11708" y="2648"/>
                  </a:cubicBezTo>
                  <a:cubicBezTo>
                    <a:pt x="11708" y="2648"/>
                    <a:pt x="11898" y="82"/>
                    <a:pt x="9918" y="2"/>
                  </a:cubicBezTo>
                  <a:cubicBezTo>
                    <a:pt x="9887" y="1"/>
                    <a:pt x="9856" y="0"/>
                    <a:pt x="9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7"/>
          <p:cNvSpPr/>
          <p:nvPr/>
        </p:nvSpPr>
        <p:spPr>
          <a:xfrm flipH="1">
            <a:off x="296597" y="4559475"/>
            <a:ext cx="689152" cy="253275"/>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715100" y="929750"/>
            <a:ext cx="3418200" cy="977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7"/>
          <p:cNvSpPr txBox="1">
            <a:spLocks noGrp="1"/>
          </p:cNvSpPr>
          <p:nvPr>
            <p:ph type="body" idx="1"/>
          </p:nvPr>
        </p:nvSpPr>
        <p:spPr>
          <a:xfrm>
            <a:off x="715100" y="1967950"/>
            <a:ext cx="3798900" cy="2322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dk1"/>
              </a:buClr>
              <a:buSzPts val="1400"/>
              <a:buChar char="●"/>
              <a:defRPr sz="1400">
                <a:solidFill>
                  <a:srgbClr val="434343"/>
                </a:solidFill>
                <a:latin typeface="Roboto"/>
                <a:ea typeface="Roboto"/>
                <a:cs typeface="Roboto"/>
                <a:sym typeface="Roboto"/>
              </a:defRPr>
            </a:lvl1pPr>
            <a:lvl2pPr marL="914400" lvl="1" indent="-317500" rtl="0">
              <a:lnSpc>
                <a:spcPct val="115000"/>
              </a:lnSpc>
              <a:spcBef>
                <a:spcPts val="0"/>
              </a:spcBef>
              <a:spcAft>
                <a:spcPts val="0"/>
              </a:spcAft>
              <a:buClr>
                <a:srgbClr val="EFF8FF"/>
              </a:buClr>
              <a:buSzPts val="1400"/>
              <a:buFont typeface="Roboto"/>
              <a:buChar char="○"/>
              <a:defRPr>
                <a:solidFill>
                  <a:srgbClr val="434343"/>
                </a:solidFill>
              </a:defRPr>
            </a:lvl2pPr>
            <a:lvl3pPr marL="1371600" lvl="2" indent="-317500" rtl="0">
              <a:lnSpc>
                <a:spcPct val="115000"/>
              </a:lnSpc>
              <a:spcBef>
                <a:spcPts val="0"/>
              </a:spcBef>
              <a:spcAft>
                <a:spcPts val="0"/>
              </a:spcAft>
              <a:buClr>
                <a:srgbClr val="EFF8FF"/>
              </a:buClr>
              <a:buSzPts val="1400"/>
              <a:buFont typeface="Roboto"/>
              <a:buChar char="■"/>
              <a:defRPr>
                <a:solidFill>
                  <a:srgbClr val="434343"/>
                </a:solidFill>
              </a:defRPr>
            </a:lvl3pPr>
            <a:lvl4pPr marL="1828800" lvl="3" indent="-317500" rtl="0">
              <a:lnSpc>
                <a:spcPct val="115000"/>
              </a:lnSpc>
              <a:spcBef>
                <a:spcPts val="0"/>
              </a:spcBef>
              <a:spcAft>
                <a:spcPts val="0"/>
              </a:spcAft>
              <a:buClr>
                <a:srgbClr val="EFF8FF"/>
              </a:buClr>
              <a:buSzPts val="1400"/>
              <a:buFont typeface="Roboto"/>
              <a:buChar char="●"/>
              <a:defRPr>
                <a:solidFill>
                  <a:srgbClr val="434343"/>
                </a:solidFill>
              </a:defRPr>
            </a:lvl4pPr>
            <a:lvl5pPr marL="2286000" lvl="4" indent="-317500" rtl="0">
              <a:lnSpc>
                <a:spcPct val="115000"/>
              </a:lnSpc>
              <a:spcBef>
                <a:spcPts val="0"/>
              </a:spcBef>
              <a:spcAft>
                <a:spcPts val="0"/>
              </a:spcAft>
              <a:buClr>
                <a:srgbClr val="EFF8FF"/>
              </a:buClr>
              <a:buSzPts val="1400"/>
              <a:buFont typeface="Roboto"/>
              <a:buChar char="○"/>
              <a:defRPr>
                <a:solidFill>
                  <a:srgbClr val="434343"/>
                </a:solidFill>
              </a:defRPr>
            </a:lvl5pPr>
            <a:lvl6pPr marL="2743200" lvl="5" indent="-317500" rtl="0">
              <a:lnSpc>
                <a:spcPct val="115000"/>
              </a:lnSpc>
              <a:spcBef>
                <a:spcPts val="0"/>
              </a:spcBef>
              <a:spcAft>
                <a:spcPts val="0"/>
              </a:spcAft>
              <a:buClr>
                <a:srgbClr val="EFF8FF"/>
              </a:buClr>
              <a:buSzPts val="1400"/>
              <a:buFont typeface="Roboto"/>
              <a:buChar char="■"/>
              <a:defRPr>
                <a:solidFill>
                  <a:srgbClr val="434343"/>
                </a:solidFill>
              </a:defRPr>
            </a:lvl6pPr>
            <a:lvl7pPr marL="3200400" lvl="6" indent="-317500" rtl="0">
              <a:lnSpc>
                <a:spcPct val="115000"/>
              </a:lnSpc>
              <a:spcBef>
                <a:spcPts val="0"/>
              </a:spcBef>
              <a:spcAft>
                <a:spcPts val="0"/>
              </a:spcAft>
              <a:buClr>
                <a:srgbClr val="EFF8FF"/>
              </a:buClr>
              <a:buSzPts val="1400"/>
              <a:buFont typeface="Roboto"/>
              <a:buChar char="●"/>
              <a:defRPr>
                <a:solidFill>
                  <a:srgbClr val="434343"/>
                </a:solidFill>
              </a:defRPr>
            </a:lvl7pPr>
            <a:lvl8pPr marL="3657600" lvl="7" indent="-317500" rtl="0">
              <a:lnSpc>
                <a:spcPct val="115000"/>
              </a:lnSpc>
              <a:spcBef>
                <a:spcPts val="0"/>
              </a:spcBef>
              <a:spcAft>
                <a:spcPts val="0"/>
              </a:spcAft>
              <a:buClr>
                <a:srgbClr val="EFF8FF"/>
              </a:buClr>
              <a:buSzPts val="1400"/>
              <a:buFont typeface="Roboto"/>
              <a:buChar char="○"/>
              <a:defRPr>
                <a:solidFill>
                  <a:srgbClr val="434343"/>
                </a:solidFill>
              </a:defRPr>
            </a:lvl8pPr>
            <a:lvl9pPr marL="4114800" lvl="8" indent="-317500" rtl="0">
              <a:lnSpc>
                <a:spcPct val="115000"/>
              </a:lnSpc>
              <a:spcBef>
                <a:spcPts val="0"/>
              </a:spcBef>
              <a:spcAft>
                <a:spcPts val="0"/>
              </a:spcAft>
              <a:buClr>
                <a:srgbClr val="EFF8FF"/>
              </a:buClr>
              <a:buSzPts val="1400"/>
              <a:buFont typeface="Roboto"/>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grpSp>
        <p:nvGrpSpPr>
          <p:cNvPr id="82" name="Google Shape;82;p8"/>
          <p:cNvGrpSpPr/>
          <p:nvPr/>
        </p:nvGrpSpPr>
        <p:grpSpPr>
          <a:xfrm rot="10800000">
            <a:off x="-708891" y="-678506"/>
            <a:ext cx="4316567" cy="2438231"/>
            <a:chOff x="5533491" y="3107351"/>
            <a:chExt cx="4316567" cy="2438231"/>
          </a:xfrm>
        </p:grpSpPr>
        <p:sp>
          <p:nvSpPr>
            <p:cNvPr id="83" name="Google Shape;83;p8"/>
            <p:cNvSpPr/>
            <p:nvPr/>
          </p:nvSpPr>
          <p:spPr>
            <a:xfrm flipH="1">
              <a:off x="5533491" y="3107351"/>
              <a:ext cx="3843000" cy="2188447"/>
            </a:xfrm>
            <a:custGeom>
              <a:avLst/>
              <a:gdLst/>
              <a:ahLst/>
              <a:cxnLst/>
              <a:rect l="l" t="t" r="r" b="b"/>
              <a:pathLst>
                <a:path w="36343" h="20696" extrusionOk="0">
                  <a:moveTo>
                    <a:pt x="5048" y="0"/>
                  </a:moveTo>
                  <a:cubicBezTo>
                    <a:pt x="4983" y="0"/>
                    <a:pt x="4916" y="2"/>
                    <a:pt x="4848" y="5"/>
                  </a:cubicBezTo>
                  <a:cubicBezTo>
                    <a:pt x="1030" y="163"/>
                    <a:pt x="1426" y="5074"/>
                    <a:pt x="1426" y="5074"/>
                  </a:cubicBezTo>
                  <a:cubicBezTo>
                    <a:pt x="1066" y="4534"/>
                    <a:pt x="739" y="4387"/>
                    <a:pt x="489" y="4387"/>
                  </a:cubicBezTo>
                  <a:cubicBezTo>
                    <a:pt x="189" y="4387"/>
                    <a:pt x="0" y="4599"/>
                    <a:pt x="0" y="4599"/>
                  </a:cubicBezTo>
                  <a:lnTo>
                    <a:pt x="0" y="20695"/>
                  </a:lnTo>
                  <a:lnTo>
                    <a:pt x="34774" y="20695"/>
                  </a:lnTo>
                  <a:cubicBezTo>
                    <a:pt x="34774" y="20695"/>
                    <a:pt x="36343" y="18667"/>
                    <a:pt x="34774" y="17226"/>
                  </a:cubicBezTo>
                  <a:cubicBezTo>
                    <a:pt x="34406" y="16884"/>
                    <a:pt x="33993" y="16753"/>
                    <a:pt x="33576" y="16753"/>
                  </a:cubicBezTo>
                  <a:cubicBezTo>
                    <a:pt x="32215" y="16753"/>
                    <a:pt x="30814" y="18145"/>
                    <a:pt x="30814" y="18145"/>
                  </a:cubicBezTo>
                  <a:cubicBezTo>
                    <a:pt x="30814" y="18145"/>
                    <a:pt x="35678" y="10493"/>
                    <a:pt x="29657" y="9700"/>
                  </a:cubicBezTo>
                  <a:cubicBezTo>
                    <a:pt x="29356" y="9661"/>
                    <a:pt x="29066" y="9642"/>
                    <a:pt x="28785" y="9642"/>
                  </a:cubicBezTo>
                  <a:cubicBezTo>
                    <a:pt x="23453" y="9642"/>
                    <a:pt x="21752" y="16434"/>
                    <a:pt x="21752" y="16434"/>
                  </a:cubicBezTo>
                  <a:cubicBezTo>
                    <a:pt x="21300" y="14635"/>
                    <a:pt x="20279" y="14260"/>
                    <a:pt x="19505" y="14260"/>
                  </a:cubicBezTo>
                  <a:cubicBezTo>
                    <a:pt x="18949" y="14260"/>
                    <a:pt x="18520" y="14453"/>
                    <a:pt x="18520" y="14453"/>
                  </a:cubicBezTo>
                  <a:cubicBezTo>
                    <a:pt x="18520" y="14453"/>
                    <a:pt x="23843" y="9748"/>
                    <a:pt x="20358" y="5470"/>
                  </a:cubicBezTo>
                  <a:cubicBezTo>
                    <a:pt x="19312" y="4182"/>
                    <a:pt x="18042" y="3731"/>
                    <a:pt x="16776" y="3731"/>
                  </a:cubicBezTo>
                  <a:cubicBezTo>
                    <a:pt x="13825" y="3731"/>
                    <a:pt x="10900" y="6183"/>
                    <a:pt x="10900" y="6183"/>
                  </a:cubicBezTo>
                  <a:cubicBezTo>
                    <a:pt x="10900" y="6183"/>
                    <a:pt x="11977" y="4203"/>
                    <a:pt x="10393" y="3649"/>
                  </a:cubicBezTo>
                  <a:cubicBezTo>
                    <a:pt x="10146" y="3562"/>
                    <a:pt x="9913" y="3526"/>
                    <a:pt x="9696" y="3526"/>
                  </a:cubicBezTo>
                  <a:cubicBezTo>
                    <a:pt x="8513" y="3526"/>
                    <a:pt x="7779" y="4599"/>
                    <a:pt x="7779" y="4599"/>
                  </a:cubicBezTo>
                  <a:cubicBezTo>
                    <a:pt x="7779" y="4599"/>
                    <a:pt x="8619" y="0"/>
                    <a:pt x="5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3388888" flipH="1">
              <a:off x="7922978" y="3874096"/>
              <a:ext cx="1863989" cy="1152521"/>
            </a:xfrm>
            <a:custGeom>
              <a:avLst/>
              <a:gdLst/>
              <a:ahLst/>
              <a:cxnLst/>
              <a:rect l="l" t="t" r="r" b="b"/>
              <a:pathLst>
                <a:path w="23464" h="14508" extrusionOk="0">
                  <a:moveTo>
                    <a:pt x="22082" y="1"/>
                  </a:moveTo>
                  <a:cubicBezTo>
                    <a:pt x="19735" y="1"/>
                    <a:pt x="19297" y="2530"/>
                    <a:pt x="19297" y="2530"/>
                  </a:cubicBezTo>
                  <a:cubicBezTo>
                    <a:pt x="18986" y="2504"/>
                    <a:pt x="18692" y="2492"/>
                    <a:pt x="18413" y="2492"/>
                  </a:cubicBezTo>
                  <a:cubicBezTo>
                    <a:pt x="13356" y="2492"/>
                    <a:pt x="13356" y="6491"/>
                    <a:pt x="13356" y="6491"/>
                  </a:cubicBezTo>
                  <a:cubicBezTo>
                    <a:pt x="7716" y="7489"/>
                    <a:pt x="9110" y="11339"/>
                    <a:pt x="9110" y="11339"/>
                  </a:cubicBezTo>
                  <a:cubicBezTo>
                    <a:pt x="7422" y="9436"/>
                    <a:pt x="5710" y="8844"/>
                    <a:pt x="4233" y="8844"/>
                  </a:cubicBezTo>
                  <a:cubicBezTo>
                    <a:pt x="1798" y="8844"/>
                    <a:pt x="0" y="10451"/>
                    <a:pt x="0" y="10451"/>
                  </a:cubicBezTo>
                  <a:cubicBezTo>
                    <a:pt x="653" y="10330"/>
                    <a:pt x="1275" y="10276"/>
                    <a:pt x="1864" y="10276"/>
                  </a:cubicBezTo>
                  <a:cubicBezTo>
                    <a:pt x="7068" y="10276"/>
                    <a:pt x="9791" y="14507"/>
                    <a:pt x="9791" y="14507"/>
                  </a:cubicBezTo>
                  <a:cubicBezTo>
                    <a:pt x="10092" y="8281"/>
                    <a:pt x="15051" y="7489"/>
                    <a:pt x="15051" y="7489"/>
                  </a:cubicBezTo>
                  <a:cubicBezTo>
                    <a:pt x="15637" y="3623"/>
                    <a:pt x="20485" y="3322"/>
                    <a:pt x="20485" y="3322"/>
                  </a:cubicBezTo>
                  <a:cubicBezTo>
                    <a:pt x="20691" y="756"/>
                    <a:pt x="23463" y="249"/>
                    <a:pt x="23463" y="249"/>
                  </a:cubicBezTo>
                  <a:cubicBezTo>
                    <a:pt x="22942" y="75"/>
                    <a:pt x="22484" y="1"/>
                    <a:pt x="2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8"/>
          <p:cNvSpPr/>
          <p:nvPr/>
        </p:nvSpPr>
        <p:spPr>
          <a:xfrm flipH="1">
            <a:off x="7391561" y="-184725"/>
            <a:ext cx="1578207" cy="1439473"/>
          </a:xfrm>
          <a:custGeom>
            <a:avLst/>
            <a:gdLst/>
            <a:ahLst/>
            <a:cxnLst/>
            <a:rect l="l" t="t" r="r" b="b"/>
            <a:pathLst>
              <a:path w="14925" h="13613" extrusionOk="0">
                <a:moveTo>
                  <a:pt x="7463" y="0"/>
                </a:moveTo>
                <a:cubicBezTo>
                  <a:pt x="5720" y="0"/>
                  <a:pt x="3977" y="661"/>
                  <a:pt x="2647" y="1984"/>
                </a:cubicBezTo>
                <a:cubicBezTo>
                  <a:pt x="1" y="4646"/>
                  <a:pt x="1" y="8955"/>
                  <a:pt x="2647" y="11617"/>
                </a:cubicBezTo>
                <a:cubicBezTo>
                  <a:pt x="3977" y="12947"/>
                  <a:pt x="5720" y="13613"/>
                  <a:pt x="7463" y="13613"/>
                </a:cubicBezTo>
                <a:cubicBezTo>
                  <a:pt x="9205" y="13613"/>
                  <a:pt x="10948" y="12947"/>
                  <a:pt x="12279" y="11617"/>
                </a:cubicBezTo>
                <a:cubicBezTo>
                  <a:pt x="14924" y="8955"/>
                  <a:pt x="14924" y="4646"/>
                  <a:pt x="12279" y="1984"/>
                </a:cubicBezTo>
                <a:cubicBezTo>
                  <a:pt x="10948" y="661"/>
                  <a:pt x="9205" y="0"/>
                  <a:pt x="7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flipH="1">
            <a:off x="5574533" y="534997"/>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4249377" y="991520"/>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flipH="1">
            <a:off x="7471324" y="2867748"/>
            <a:ext cx="511651" cy="460401"/>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22" y="3501134"/>
            <a:ext cx="4088915" cy="1700987"/>
          </a:xfrm>
          <a:custGeom>
            <a:avLst/>
            <a:gdLst/>
            <a:ahLst/>
            <a:cxnLst/>
            <a:rect l="l" t="t" r="r" b="b"/>
            <a:pathLst>
              <a:path w="53089" h="22085" extrusionOk="0">
                <a:moveTo>
                  <a:pt x="53089" y="0"/>
                </a:moveTo>
                <a:lnTo>
                  <a:pt x="53089" y="0"/>
                </a:lnTo>
                <a:cubicBezTo>
                  <a:pt x="52202" y="95"/>
                  <a:pt x="51489" y="776"/>
                  <a:pt x="51362" y="1664"/>
                </a:cubicBezTo>
                <a:cubicBezTo>
                  <a:pt x="51362" y="1664"/>
                  <a:pt x="49969" y="253"/>
                  <a:pt x="47730" y="253"/>
                </a:cubicBezTo>
                <a:cubicBezTo>
                  <a:pt x="46967" y="253"/>
                  <a:pt x="46105" y="417"/>
                  <a:pt x="45168" y="856"/>
                </a:cubicBezTo>
                <a:cubicBezTo>
                  <a:pt x="41460" y="2567"/>
                  <a:pt x="42728" y="7525"/>
                  <a:pt x="42728" y="7525"/>
                </a:cubicBezTo>
                <a:cubicBezTo>
                  <a:pt x="42151" y="7304"/>
                  <a:pt x="41545" y="7198"/>
                  <a:pt x="40940" y="7198"/>
                </a:cubicBezTo>
                <a:cubicBezTo>
                  <a:pt x="40765" y="7198"/>
                  <a:pt x="40589" y="7207"/>
                  <a:pt x="40415" y="7224"/>
                </a:cubicBezTo>
                <a:cubicBezTo>
                  <a:pt x="37563" y="7414"/>
                  <a:pt x="37500" y="9205"/>
                  <a:pt x="37500" y="9205"/>
                </a:cubicBezTo>
                <a:cubicBezTo>
                  <a:pt x="37500" y="9205"/>
                  <a:pt x="35955" y="8672"/>
                  <a:pt x="34017" y="8672"/>
                </a:cubicBezTo>
                <a:cubicBezTo>
                  <a:pt x="32416" y="8672"/>
                  <a:pt x="30546" y="9035"/>
                  <a:pt x="29056" y="10361"/>
                </a:cubicBezTo>
                <a:cubicBezTo>
                  <a:pt x="25745" y="13292"/>
                  <a:pt x="27867" y="15827"/>
                  <a:pt x="27867" y="15827"/>
                </a:cubicBezTo>
                <a:cubicBezTo>
                  <a:pt x="27308" y="15702"/>
                  <a:pt x="26826" y="15650"/>
                  <a:pt x="26410" y="15650"/>
                </a:cubicBezTo>
                <a:cubicBezTo>
                  <a:pt x="24127" y="15650"/>
                  <a:pt x="23843" y="17237"/>
                  <a:pt x="23843" y="17237"/>
                </a:cubicBezTo>
                <a:lnTo>
                  <a:pt x="22909" y="16983"/>
                </a:lnTo>
                <a:cubicBezTo>
                  <a:pt x="24067" y="14454"/>
                  <a:pt x="21435" y="14194"/>
                  <a:pt x="20304" y="14194"/>
                </a:cubicBezTo>
                <a:cubicBezTo>
                  <a:pt x="20012" y="14194"/>
                  <a:pt x="19819" y="14211"/>
                  <a:pt x="19819" y="14211"/>
                </a:cubicBezTo>
                <a:cubicBezTo>
                  <a:pt x="19819" y="14211"/>
                  <a:pt x="23241" y="12880"/>
                  <a:pt x="21530" y="10314"/>
                </a:cubicBezTo>
                <a:cubicBezTo>
                  <a:pt x="20397" y="8604"/>
                  <a:pt x="18820" y="8165"/>
                  <a:pt x="17437" y="8165"/>
                </a:cubicBezTo>
                <a:cubicBezTo>
                  <a:pt x="16731" y="8165"/>
                  <a:pt x="16077" y="8279"/>
                  <a:pt x="15558" y="8397"/>
                </a:cubicBezTo>
                <a:cubicBezTo>
                  <a:pt x="13657" y="8840"/>
                  <a:pt x="9728" y="10932"/>
                  <a:pt x="10995" y="14575"/>
                </a:cubicBezTo>
                <a:cubicBezTo>
                  <a:pt x="10434" y="13993"/>
                  <a:pt x="9668" y="13681"/>
                  <a:pt x="8894" y="13681"/>
                </a:cubicBezTo>
                <a:cubicBezTo>
                  <a:pt x="8466" y="13681"/>
                  <a:pt x="8036" y="13776"/>
                  <a:pt x="7637" y="13973"/>
                </a:cubicBezTo>
                <a:cubicBezTo>
                  <a:pt x="5656" y="14876"/>
                  <a:pt x="6147" y="16540"/>
                  <a:pt x="7130" y="17237"/>
                </a:cubicBezTo>
                <a:cubicBezTo>
                  <a:pt x="7130" y="17237"/>
                  <a:pt x="0" y="17300"/>
                  <a:pt x="0" y="22085"/>
                </a:cubicBezTo>
                <a:lnTo>
                  <a:pt x="53073" y="22085"/>
                </a:lnTo>
                <a:lnTo>
                  <a:pt x="53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8"/>
          <p:cNvGrpSpPr/>
          <p:nvPr/>
        </p:nvGrpSpPr>
        <p:grpSpPr>
          <a:xfrm>
            <a:off x="5059477" y="3501153"/>
            <a:ext cx="4084575" cy="1700948"/>
            <a:chOff x="5059477" y="3501153"/>
            <a:chExt cx="4084575" cy="1700948"/>
          </a:xfrm>
        </p:grpSpPr>
        <p:sp>
          <p:nvSpPr>
            <p:cNvPr id="91" name="Google Shape;91;p8"/>
            <p:cNvSpPr/>
            <p:nvPr/>
          </p:nvSpPr>
          <p:spPr>
            <a:xfrm>
              <a:off x="5059477" y="3501153"/>
              <a:ext cx="4084575" cy="1700948"/>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7391552" y="4351448"/>
              <a:ext cx="916461" cy="660369"/>
            </a:xfrm>
            <a:custGeom>
              <a:avLst/>
              <a:gdLst/>
              <a:ahLst/>
              <a:cxnLst/>
              <a:rect l="l" t="t" r="r" b="b"/>
              <a:pathLst>
                <a:path w="11899" h="8574" extrusionOk="0">
                  <a:moveTo>
                    <a:pt x="9826" y="0"/>
                  </a:moveTo>
                  <a:cubicBezTo>
                    <a:pt x="7951" y="0"/>
                    <a:pt x="8381" y="2410"/>
                    <a:pt x="8381" y="2410"/>
                  </a:cubicBezTo>
                  <a:cubicBezTo>
                    <a:pt x="8381" y="2410"/>
                    <a:pt x="7994" y="1842"/>
                    <a:pt x="7375" y="1842"/>
                  </a:cubicBezTo>
                  <a:cubicBezTo>
                    <a:pt x="7263" y="1842"/>
                    <a:pt x="7144" y="1860"/>
                    <a:pt x="7019" y="1903"/>
                  </a:cubicBezTo>
                  <a:cubicBezTo>
                    <a:pt x="6195" y="2204"/>
                    <a:pt x="6765" y="3234"/>
                    <a:pt x="6765" y="3234"/>
                  </a:cubicBezTo>
                  <a:cubicBezTo>
                    <a:pt x="6765" y="3234"/>
                    <a:pt x="5233" y="1951"/>
                    <a:pt x="3689" y="1951"/>
                  </a:cubicBezTo>
                  <a:cubicBezTo>
                    <a:pt x="3030" y="1951"/>
                    <a:pt x="2368" y="2185"/>
                    <a:pt x="1822" y="2854"/>
                  </a:cubicBezTo>
                  <a:cubicBezTo>
                    <a:pt x="0" y="5088"/>
                    <a:pt x="2773" y="7528"/>
                    <a:pt x="2773" y="7528"/>
                  </a:cubicBezTo>
                  <a:cubicBezTo>
                    <a:pt x="2773" y="7528"/>
                    <a:pt x="2556" y="7430"/>
                    <a:pt x="2272" y="7430"/>
                  </a:cubicBezTo>
                  <a:cubicBezTo>
                    <a:pt x="1870" y="7430"/>
                    <a:pt x="1335" y="7626"/>
                    <a:pt x="1094" y="8573"/>
                  </a:cubicBezTo>
                  <a:cubicBezTo>
                    <a:pt x="1575" y="8049"/>
                    <a:pt x="2247" y="7753"/>
                    <a:pt x="2951" y="7753"/>
                  </a:cubicBezTo>
                  <a:cubicBezTo>
                    <a:pt x="3034" y="7753"/>
                    <a:pt x="3117" y="7757"/>
                    <a:pt x="3201" y="7765"/>
                  </a:cubicBezTo>
                  <a:cubicBezTo>
                    <a:pt x="3201" y="7765"/>
                    <a:pt x="2123" y="5927"/>
                    <a:pt x="3201" y="4201"/>
                  </a:cubicBezTo>
                  <a:cubicBezTo>
                    <a:pt x="3636" y="3496"/>
                    <a:pt x="4385" y="3286"/>
                    <a:pt x="5123" y="3286"/>
                  </a:cubicBezTo>
                  <a:cubicBezTo>
                    <a:pt x="6210" y="3286"/>
                    <a:pt x="7272" y="3741"/>
                    <a:pt x="7272" y="3741"/>
                  </a:cubicBezTo>
                  <a:cubicBezTo>
                    <a:pt x="7272" y="3741"/>
                    <a:pt x="7114" y="2806"/>
                    <a:pt x="7557" y="2553"/>
                  </a:cubicBezTo>
                  <a:cubicBezTo>
                    <a:pt x="7612" y="2525"/>
                    <a:pt x="7669" y="2513"/>
                    <a:pt x="7728" y="2513"/>
                  </a:cubicBezTo>
                  <a:cubicBezTo>
                    <a:pt x="8168" y="2513"/>
                    <a:pt x="8698" y="3203"/>
                    <a:pt x="8698" y="3203"/>
                  </a:cubicBezTo>
                  <a:cubicBezTo>
                    <a:pt x="8698" y="3203"/>
                    <a:pt x="9142" y="1713"/>
                    <a:pt x="9997" y="1523"/>
                  </a:cubicBezTo>
                  <a:cubicBezTo>
                    <a:pt x="10057" y="1508"/>
                    <a:pt x="10118" y="1502"/>
                    <a:pt x="10178" y="1502"/>
                  </a:cubicBezTo>
                  <a:cubicBezTo>
                    <a:pt x="10957" y="1502"/>
                    <a:pt x="11708" y="2648"/>
                    <a:pt x="11708" y="2648"/>
                  </a:cubicBezTo>
                  <a:cubicBezTo>
                    <a:pt x="11708" y="2648"/>
                    <a:pt x="11898" y="82"/>
                    <a:pt x="9918" y="2"/>
                  </a:cubicBezTo>
                  <a:cubicBezTo>
                    <a:pt x="9887" y="1"/>
                    <a:pt x="9856" y="0"/>
                    <a:pt x="9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p:nvPr/>
        </p:nvSpPr>
        <p:spPr>
          <a:xfrm flipH="1">
            <a:off x="960774" y="2571752"/>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txBox="1">
            <a:spLocks noGrp="1"/>
          </p:cNvSpPr>
          <p:nvPr>
            <p:ph type="title"/>
          </p:nvPr>
        </p:nvSpPr>
        <p:spPr>
          <a:xfrm>
            <a:off x="1752450" y="1405050"/>
            <a:ext cx="5639100" cy="2333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7017457" y="98431"/>
            <a:ext cx="2513890" cy="2854154"/>
            <a:chOff x="652975" y="879525"/>
            <a:chExt cx="838075" cy="951575"/>
          </a:xfrm>
        </p:grpSpPr>
        <p:sp>
          <p:nvSpPr>
            <p:cNvPr id="97" name="Google Shape;97;p9"/>
            <p:cNvSpPr/>
            <p:nvPr/>
          </p:nvSpPr>
          <p:spPr>
            <a:xfrm>
              <a:off x="653750" y="1109175"/>
              <a:ext cx="361625" cy="332250"/>
            </a:xfrm>
            <a:custGeom>
              <a:avLst/>
              <a:gdLst/>
              <a:ahLst/>
              <a:cxnLst/>
              <a:rect l="l" t="t" r="r" b="b"/>
              <a:pathLst>
                <a:path w="14465" h="13290" extrusionOk="0">
                  <a:moveTo>
                    <a:pt x="10359" y="0"/>
                  </a:moveTo>
                  <a:cubicBezTo>
                    <a:pt x="9828" y="0"/>
                    <a:pt x="9234" y="108"/>
                    <a:pt x="8572" y="360"/>
                  </a:cubicBezTo>
                  <a:cubicBezTo>
                    <a:pt x="8572" y="360"/>
                    <a:pt x="10789" y="2214"/>
                    <a:pt x="10504" y="2325"/>
                  </a:cubicBezTo>
                  <a:cubicBezTo>
                    <a:pt x="10497" y="2327"/>
                    <a:pt x="10488" y="2328"/>
                    <a:pt x="10479" y="2328"/>
                  </a:cubicBezTo>
                  <a:cubicBezTo>
                    <a:pt x="10127" y="2328"/>
                    <a:pt x="8476" y="758"/>
                    <a:pt x="7596" y="758"/>
                  </a:cubicBezTo>
                  <a:cubicBezTo>
                    <a:pt x="7549" y="758"/>
                    <a:pt x="7505" y="763"/>
                    <a:pt x="7463" y="772"/>
                  </a:cubicBezTo>
                  <a:cubicBezTo>
                    <a:pt x="6607" y="946"/>
                    <a:pt x="6354" y="1184"/>
                    <a:pt x="6354" y="1184"/>
                  </a:cubicBezTo>
                  <a:cubicBezTo>
                    <a:pt x="6354" y="1184"/>
                    <a:pt x="9966" y="2515"/>
                    <a:pt x="9348" y="3006"/>
                  </a:cubicBezTo>
                  <a:cubicBezTo>
                    <a:pt x="9284" y="3057"/>
                    <a:pt x="9204" y="3079"/>
                    <a:pt x="9111" y="3079"/>
                  </a:cubicBezTo>
                  <a:cubicBezTo>
                    <a:pt x="8382" y="3079"/>
                    <a:pt x="6839" y="1702"/>
                    <a:pt x="5813" y="1702"/>
                  </a:cubicBezTo>
                  <a:cubicBezTo>
                    <a:pt x="5701" y="1702"/>
                    <a:pt x="5596" y="1718"/>
                    <a:pt x="5498" y="1754"/>
                  </a:cubicBezTo>
                  <a:cubicBezTo>
                    <a:pt x="4389" y="2166"/>
                    <a:pt x="1759" y="3941"/>
                    <a:pt x="1759" y="3941"/>
                  </a:cubicBezTo>
                  <a:cubicBezTo>
                    <a:pt x="1759" y="3941"/>
                    <a:pt x="5641" y="4701"/>
                    <a:pt x="5213" y="5145"/>
                  </a:cubicBezTo>
                  <a:cubicBezTo>
                    <a:pt x="5153" y="5202"/>
                    <a:pt x="5042" y="5226"/>
                    <a:pt x="4892" y="5226"/>
                  </a:cubicBezTo>
                  <a:cubicBezTo>
                    <a:pt x="4179" y="5226"/>
                    <a:pt x="2597" y="4688"/>
                    <a:pt x="1619" y="4688"/>
                  </a:cubicBezTo>
                  <a:cubicBezTo>
                    <a:pt x="1272" y="4688"/>
                    <a:pt x="1001" y="4756"/>
                    <a:pt x="872" y="4939"/>
                  </a:cubicBezTo>
                  <a:cubicBezTo>
                    <a:pt x="286" y="5747"/>
                    <a:pt x="1" y="8186"/>
                    <a:pt x="1" y="8186"/>
                  </a:cubicBezTo>
                  <a:cubicBezTo>
                    <a:pt x="1" y="8186"/>
                    <a:pt x="1515" y="7492"/>
                    <a:pt x="2171" y="7492"/>
                  </a:cubicBezTo>
                  <a:cubicBezTo>
                    <a:pt x="2319" y="7492"/>
                    <a:pt x="2424" y="7528"/>
                    <a:pt x="2456" y="7616"/>
                  </a:cubicBezTo>
                  <a:cubicBezTo>
                    <a:pt x="2631" y="8076"/>
                    <a:pt x="460" y="8884"/>
                    <a:pt x="365" y="9185"/>
                  </a:cubicBezTo>
                  <a:cubicBezTo>
                    <a:pt x="286" y="9470"/>
                    <a:pt x="1601" y="11450"/>
                    <a:pt x="1791" y="13050"/>
                  </a:cubicBezTo>
                  <a:cubicBezTo>
                    <a:pt x="1810" y="13214"/>
                    <a:pt x="1833" y="13290"/>
                    <a:pt x="1863" y="13290"/>
                  </a:cubicBezTo>
                  <a:cubicBezTo>
                    <a:pt x="2125" y="13290"/>
                    <a:pt x="2954" y="7541"/>
                    <a:pt x="7304" y="5224"/>
                  </a:cubicBezTo>
                  <a:cubicBezTo>
                    <a:pt x="10379" y="3586"/>
                    <a:pt x="12013" y="3287"/>
                    <a:pt x="12798" y="3287"/>
                  </a:cubicBezTo>
                  <a:cubicBezTo>
                    <a:pt x="13250" y="3287"/>
                    <a:pt x="13419" y="3386"/>
                    <a:pt x="13419" y="3386"/>
                  </a:cubicBezTo>
                  <a:lnTo>
                    <a:pt x="11994" y="4036"/>
                  </a:lnTo>
                  <a:lnTo>
                    <a:pt x="14465" y="3861"/>
                  </a:lnTo>
                  <a:cubicBezTo>
                    <a:pt x="14465" y="3861"/>
                    <a:pt x="13535" y="0"/>
                    <a:pt x="10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71200" y="1180350"/>
              <a:ext cx="172300" cy="472975"/>
            </a:xfrm>
            <a:custGeom>
              <a:avLst/>
              <a:gdLst/>
              <a:ahLst/>
              <a:cxnLst/>
              <a:rect l="l" t="t" r="r" b="b"/>
              <a:pathLst>
                <a:path w="6892" h="18919" extrusionOk="0">
                  <a:moveTo>
                    <a:pt x="6106" y="0"/>
                  </a:moveTo>
                  <a:cubicBezTo>
                    <a:pt x="5666" y="0"/>
                    <a:pt x="3360" y="39"/>
                    <a:pt x="2630" y="840"/>
                  </a:cubicBezTo>
                  <a:cubicBezTo>
                    <a:pt x="1822" y="1727"/>
                    <a:pt x="1078" y="3502"/>
                    <a:pt x="1078" y="3502"/>
                  </a:cubicBezTo>
                  <a:cubicBezTo>
                    <a:pt x="1078" y="3502"/>
                    <a:pt x="2540" y="3060"/>
                    <a:pt x="3222" y="3060"/>
                  </a:cubicBezTo>
                  <a:cubicBezTo>
                    <a:pt x="3435" y="3060"/>
                    <a:pt x="3572" y="3103"/>
                    <a:pt x="3565" y="3217"/>
                  </a:cubicBezTo>
                  <a:cubicBezTo>
                    <a:pt x="3549" y="3692"/>
                    <a:pt x="777" y="3581"/>
                    <a:pt x="745" y="4801"/>
                  </a:cubicBezTo>
                  <a:cubicBezTo>
                    <a:pt x="761" y="5403"/>
                    <a:pt x="697" y="6005"/>
                    <a:pt x="571" y="6591"/>
                  </a:cubicBezTo>
                  <a:cubicBezTo>
                    <a:pt x="571" y="6591"/>
                    <a:pt x="3212" y="4784"/>
                    <a:pt x="3832" y="4784"/>
                  </a:cubicBezTo>
                  <a:cubicBezTo>
                    <a:pt x="3911" y="4784"/>
                    <a:pt x="3957" y="4814"/>
                    <a:pt x="3961" y="4880"/>
                  </a:cubicBezTo>
                  <a:cubicBezTo>
                    <a:pt x="3993" y="5466"/>
                    <a:pt x="681" y="7146"/>
                    <a:pt x="396" y="7985"/>
                  </a:cubicBezTo>
                  <a:cubicBezTo>
                    <a:pt x="111" y="8825"/>
                    <a:pt x="0" y="11993"/>
                    <a:pt x="444" y="13166"/>
                  </a:cubicBezTo>
                  <a:cubicBezTo>
                    <a:pt x="486" y="13282"/>
                    <a:pt x="539" y="13333"/>
                    <a:pt x="601" y="13333"/>
                  </a:cubicBezTo>
                  <a:cubicBezTo>
                    <a:pt x="1100" y="13333"/>
                    <a:pt x="2182" y="10016"/>
                    <a:pt x="2930" y="10016"/>
                  </a:cubicBezTo>
                  <a:cubicBezTo>
                    <a:pt x="3033" y="10016"/>
                    <a:pt x="3129" y="10078"/>
                    <a:pt x="3216" y="10219"/>
                  </a:cubicBezTo>
                  <a:cubicBezTo>
                    <a:pt x="4024" y="11518"/>
                    <a:pt x="507" y="12611"/>
                    <a:pt x="1188" y="14497"/>
                  </a:cubicBezTo>
                  <a:cubicBezTo>
                    <a:pt x="1886" y="16366"/>
                    <a:pt x="4278" y="18758"/>
                    <a:pt x="5117" y="18917"/>
                  </a:cubicBezTo>
                  <a:cubicBezTo>
                    <a:pt x="5125" y="18918"/>
                    <a:pt x="5132" y="18919"/>
                    <a:pt x="5139" y="18919"/>
                  </a:cubicBezTo>
                  <a:cubicBezTo>
                    <a:pt x="5884" y="18919"/>
                    <a:pt x="2871" y="10637"/>
                    <a:pt x="4864" y="6211"/>
                  </a:cubicBezTo>
                  <a:cubicBezTo>
                    <a:pt x="6892" y="1727"/>
                    <a:pt x="6179" y="1"/>
                    <a:pt x="6179" y="1"/>
                  </a:cubicBezTo>
                  <a:cubicBezTo>
                    <a:pt x="6179" y="1"/>
                    <a:pt x="6153" y="0"/>
                    <a:pt x="6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974175" y="1171250"/>
              <a:ext cx="207950" cy="334625"/>
            </a:xfrm>
            <a:custGeom>
              <a:avLst/>
              <a:gdLst/>
              <a:ahLst/>
              <a:cxnLst/>
              <a:rect l="l" t="t" r="r" b="b"/>
              <a:pathLst>
                <a:path w="8318" h="13385" extrusionOk="0">
                  <a:moveTo>
                    <a:pt x="3216" y="0"/>
                  </a:moveTo>
                  <a:cubicBezTo>
                    <a:pt x="3216" y="0"/>
                    <a:pt x="0" y="143"/>
                    <a:pt x="634" y="4959"/>
                  </a:cubicBezTo>
                  <a:cubicBezTo>
                    <a:pt x="634" y="4959"/>
                    <a:pt x="1813" y="3887"/>
                    <a:pt x="2249" y="3887"/>
                  </a:cubicBezTo>
                  <a:cubicBezTo>
                    <a:pt x="2287" y="3887"/>
                    <a:pt x="2320" y="3895"/>
                    <a:pt x="2345" y="3913"/>
                  </a:cubicBezTo>
                  <a:cubicBezTo>
                    <a:pt x="2662" y="4135"/>
                    <a:pt x="808" y="4674"/>
                    <a:pt x="888" y="5640"/>
                  </a:cubicBezTo>
                  <a:cubicBezTo>
                    <a:pt x="983" y="6607"/>
                    <a:pt x="1030" y="7129"/>
                    <a:pt x="1030" y="7129"/>
                  </a:cubicBezTo>
                  <a:cubicBezTo>
                    <a:pt x="1030" y="7129"/>
                    <a:pt x="2246" y="4952"/>
                    <a:pt x="2661" y="4952"/>
                  </a:cubicBezTo>
                  <a:cubicBezTo>
                    <a:pt x="2685" y="4952"/>
                    <a:pt x="2707" y="4959"/>
                    <a:pt x="2725" y="4975"/>
                  </a:cubicBezTo>
                  <a:cubicBezTo>
                    <a:pt x="3074" y="5244"/>
                    <a:pt x="1442" y="7177"/>
                    <a:pt x="1394" y="8127"/>
                  </a:cubicBezTo>
                  <a:cubicBezTo>
                    <a:pt x="1347" y="9078"/>
                    <a:pt x="2393" y="10821"/>
                    <a:pt x="2393" y="10821"/>
                  </a:cubicBezTo>
                  <a:cubicBezTo>
                    <a:pt x="2393" y="10821"/>
                    <a:pt x="3521" y="8646"/>
                    <a:pt x="3854" y="8646"/>
                  </a:cubicBezTo>
                  <a:cubicBezTo>
                    <a:pt x="3878" y="8646"/>
                    <a:pt x="3898" y="8657"/>
                    <a:pt x="3913" y="8682"/>
                  </a:cubicBezTo>
                  <a:cubicBezTo>
                    <a:pt x="4135" y="9046"/>
                    <a:pt x="2662" y="10456"/>
                    <a:pt x="3042" y="11518"/>
                  </a:cubicBezTo>
                  <a:cubicBezTo>
                    <a:pt x="3389" y="12433"/>
                    <a:pt x="5726" y="13385"/>
                    <a:pt x="6930" y="13385"/>
                  </a:cubicBezTo>
                  <a:cubicBezTo>
                    <a:pt x="7102" y="13385"/>
                    <a:pt x="7251" y="13365"/>
                    <a:pt x="7367" y="13324"/>
                  </a:cubicBezTo>
                  <a:cubicBezTo>
                    <a:pt x="8318" y="12975"/>
                    <a:pt x="4389" y="8286"/>
                    <a:pt x="3834" y="5894"/>
                  </a:cubicBezTo>
                  <a:cubicBezTo>
                    <a:pt x="3296" y="3501"/>
                    <a:pt x="3216" y="0"/>
                    <a:pt x="3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652975" y="1026200"/>
              <a:ext cx="389350" cy="176350"/>
            </a:xfrm>
            <a:custGeom>
              <a:avLst/>
              <a:gdLst/>
              <a:ahLst/>
              <a:cxnLst/>
              <a:rect l="l" t="t" r="r" b="b"/>
              <a:pathLst>
                <a:path w="15574" h="7054" extrusionOk="0">
                  <a:moveTo>
                    <a:pt x="5673" y="0"/>
                  </a:moveTo>
                  <a:cubicBezTo>
                    <a:pt x="5394" y="0"/>
                    <a:pt x="5116" y="66"/>
                    <a:pt x="4848" y="226"/>
                  </a:cubicBezTo>
                  <a:cubicBezTo>
                    <a:pt x="4848" y="226"/>
                    <a:pt x="6844" y="1445"/>
                    <a:pt x="6305" y="1794"/>
                  </a:cubicBezTo>
                  <a:cubicBezTo>
                    <a:pt x="6262" y="1821"/>
                    <a:pt x="6212" y="1834"/>
                    <a:pt x="6155" y="1834"/>
                  </a:cubicBezTo>
                  <a:cubicBezTo>
                    <a:pt x="5653" y="1834"/>
                    <a:pt x="4666" y="855"/>
                    <a:pt x="3904" y="855"/>
                  </a:cubicBezTo>
                  <a:cubicBezTo>
                    <a:pt x="3715" y="855"/>
                    <a:pt x="3540" y="915"/>
                    <a:pt x="3390" y="1065"/>
                  </a:cubicBezTo>
                  <a:cubicBezTo>
                    <a:pt x="2551" y="1873"/>
                    <a:pt x="1980" y="2570"/>
                    <a:pt x="1980" y="2570"/>
                  </a:cubicBezTo>
                  <a:cubicBezTo>
                    <a:pt x="1980" y="2570"/>
                    <a:pt x="2473" y="2513"/>
                    <a:pt x="2896" y="2513"/>
                  </a:cubicBezTo>
                  <a:cubicBezTo>
                    <a:pt x="3304" y="2513"/>
                    <a:pt x="3648" y="2566"/>
                    <a:pt x="3422" y="2776"/>
                  </a:cubicBezTo>
                  <a:cubicBezTo>
                    <a:pt x="2978" y="3220"/>
                    <a:pt x="1584" y="2966"/>
                    <a:pt x="1046" y="3378"/>
                  </a:cubicBezTo>
                  <a:cubicBezTo>
                    <a:pt x="491" y="3806"/>
                    <a:pt x="0" y="5311"/>
                    <a:pt x="0" y="5311"/>
                  </a:cubicBezTo>
                  <a:cubicBezTo>
                    <a:pt x="0" y="5311"/>
                    <a:pt x="3543" y="2892"/>
                    <a:pt x="7141" y="2892"/>
                  </a:cubicBezTo>
                  <a:cubicBezTo>
                    <a:pt x="8045" y="2892"/>
                    <a:pt x="8951" y="3044"/>
                    <a:pt x="9807" y="3426"/>
                  </a:cubicBezTo>
                  <a:cubicBezTo>
                    <a:pt x="14068" y="5311"/>
                    <a:pt x="14448" y="7054"/>
                    <a:pt x="14448" y="7054"/>
                  </a:cubicBezTo>
                  <a:cubicBezTo>
                    <a:pt x="14448" y="7054"/>
                    <a:pt x="15573" y="4677"/>
                    <a:pt x="14971" y="4218"/>
                  </a:cubicBezTo>
                  <a:cubicBezTo>
                    <a:pt x="14866" y="4137"/>
                    <a:pt x="14799" y="4104"/>
                    <a:pt x="14758" y="4104"/>
                  </a:cubicBezTo>
                  <a:cubicBezTo>
                    <a:pt x="14577" y="4104"/>
                    <a:pt x="14865" y="4713"/>
                    <a:pt x="14602" y="4713"/>
                  </a:cubicBezTo>
                  <a:cubicBezTo>
                    <a:pt x="14567" y="4713"/>
                    <a:pt x="14522" y="4702"/>
                    <a:pt x="14464" y="4677"/>
                  </a:cubicBezTo>
                  <a:cubicBezTo>
                    <a:pt x="13862" y="4440"/>
                    <a:pt x="14955" y="3743"/>
                    <a:pt x="13656" y="2539"/>
                  </a:cubicBezTo>
                  <a:lnTo>
                    <a:pt x="12373" y="1319"/>
                  </a:lnTo>
                  <a:lnTo>
                    <a:pt x="12373" y="1319"/>
                  </a:lnTo>
                  <a:cubicBezTo>
                    <a:pt x="12373" y="1319"/>
                    <a:pt x="13450" y="3093"/>
                    <a:pt x="12928" y="3426"/>
                  </a:cubicBezTo>
                  <a:cubicBezTo>
                    <a:pt x="12885" y="3452"/>
                    <a:pt x="12848" y="3465"/>
                    <a:pt x="12817" y="3465"/>
                  </a:cubicBezTo>
                  <a:cubicBezTo>
                    <a:pt x="12455" y="3465"/>
                    <a:pt x="12762" y="1801"/>
                    <a:pt x="11391" y="970"/>
                  </a:cubicBezTo>
                  <a:cubicBezTo>
                    <a:pt x="10871" y="664"/>
                    <a:pt x="10572" y="525"/>
                    <a:pt x="10433" y="525"/>
                  </a:cubicBezTo>
                  <a:cubicBezTo>
                    <a:pt x="10168" y="525"/>
                    <a:pt x="10475" y="1022"/>
                    <a:pt x="10931" y="1810"/>
                  </a:cubicBezTo>
                  <a:cubicBezTo>
                    <a:pt x="11247" y="2356"/>
                    <a:pt x="11261" y="2618"/>
                    <a:pt x="11110" y="2618"/>
                  </a:cubicBezTo>
                  <a:cubicBezTo>
                    <a:pt x="10928" y="2618"/>
                    <a:pt x="10507" y="2236"/>
                    <a:pt x="10092" y="1509"/>
                  </a:cubicBezTo>
                  <a:cubicBezTo>
                    <a:pt x="9347" y="194"/>
                    <a:pt x="8571" y="321"/>
                    <a:pt x="7921" y="210"/>
                  </a:cubicBezTo>
                  <a:cubicBezTo>
                    <a:pt x="7885" y="203"/>
                    <a:pt x="7856" y="199"/>
                    <a:pt x="7834" y="199"/>
                  </a:cubicBezTo>
                  <a:cubicBezTo>
                    <a:pt x="7457" y="199"/>
                    <a:pt x="9126" y="1180"/>
                    <a:pt x="8872" y="1525"/>
                  </a:cubicBezTo>
                  <a:cubicBezTo>
                    <a:pt x="8854" y="1548"/>
                    <a:pt x="8829" y="1559"/>
                    <a:pt x="8797" y="1559"/>
                  </a:cubicBezTo>
                  <a:cubicBezTo>
                    <a:pt x="8414" y="1559"/>
                    <a:pt x="7030" y="0"/>
                    <a:pt x="5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995175" y="879525"/>
              <a:ext cx="217825" cy="311725"/>
            </a:xfrm>
            <a:custGeom>
              <a:avLst/>
              <a:gdLst/>
              <a:ahLst/>
              <a:cxnLst/>
              <a:rect l="l" t="t" r="r" b="b"/>
              <a:pathLst>
                <a:path w="8713" h="12469" extrusionOk="0">
                  <a:moveTo>
                    <a:pt x="5512" y="0"/>
                  </a:moveTo>
                  <a:cubicBezTo>
                    <a:pt x="4929" y="0"/>
                    <a:pt x="3795" y="345"/>
                    <a:pt x="3580" y="1055"/>
                  </a:cubicBezTo>
                  <a:cubicBezTo>
                    <a:pt x="3279" y="2100"/>
                    <a:pt x="3834" y="3098"/>
                    <a:pt x="3533" y="3146"/>
                  </a:cubicBezTo>
                  <a:cubicBezTo>
                    <a:pt x="3528" y="3147"/>
                    <a:pt x="3523" y="3147"/>
                    <a:pt x="3518" y="3147"/>
                  </a:cubicBezTo>
                  <a:cubicBezTo>
                    <a:pt x="3210" y="3147"/>
                    <a:pt x="3028" y="1698"/>
                    <a:pt x="3137" y="1324"/>
                  </a:cubicBezTo>
                  <a:cubicBezTo>
                    <a:pt x="3144" y="1298"/>
                    <a:pt x="3139" y="1285"/>
                    <a:pt x="3125" y="1285"/>
                  </a:cubicBezTo>
                  <a:cubicBezTo>
                    <a:pt x="2944" y="1285"/>
                    <a:pt x="1183" y="3319"/>
                    <a:pt x="1521" y="4112"/>
                  </a:cubicBezTo>
                  <a:cubicBezTo>
                    <a:pt x="1901" y="4984"/>
                    <a:pt x="2361" y="5839"/>
                    <a:pt x="2250" y="5982"/>
                  </a:cubicBezTo>
                  <a:cubicBezTo>
                    <a:pt x="2237" y="5996"/>
                    <a:pt x="2218" y="6003"/>
                    <a:pt x="2195" y="6003"/>
                  </a:cubicBezTo>
                  <a:cubicBezTo>
                    <a:pt x="1982" y="6003"/>
                    <a:pt x="1370" y="5425"/>
                    <a:pt x="1299" y="4397"/>
                  </a:cubicBezTo>
                  <a:cubicBezTo>
                    <a:pt x="1279" y="4166"/>
                    <a:pt x="1238" y="4072"/>
                    <a:pt x="1187" y="4072"/>
                  </a:cubicBezTo>
                  <a:cubicBezTo>
                    <a:pt x="993" y="4072"/>
                    <a:pt x="668" y="5467"/>
                    <a:pt x="982" y="5744"/>
                  </a:cubicBezTo>
                  <a:cubicBezTo>
                    <a:pt x="1378" y="6093"/>
                    <a:pt x="2028" y="6679"/>
                    <a:pt x="1774" y="6901"/>
                  </a:cubicBezTo>
                  <a:cubicBezTo>
                    <a:pt x="1757" y="6916"/>
                    <a:pt x="1738" y="6924"/>
                    <a:pt x="1717" y="6924"/>
                  </a:cubicBezTo>
                  <a:cubicBezTo>
                    <a:pt x="1473" y="6924"/>
                    <a:pt x="976" y="5948"/>
                    <a:pt x="796" y="5948"/>
                  </a:cubicBezTo>
                  <a:cubicBezTo>
                    <a:pt x="774" y="5948"/>
                    <a:pt x="756" y="5963"/>
                    <a:pt x="745" y="5998"/>
                  </a:cubicBezTo>
                  <a:cubicBezTo>
                    <a:pt x="650" y="6346"/>
                    <a:pt x="523" y="8025"/>
                    <a:pt x="1267" y="8612"/>
                  </a:cubicBezTo>
                  <a:cubicBezTo>
                    <a:pt x="1892" y="9080"/>
                    <a:pt x="1811" y="9517"/>
                    <a:pt x="1586" y="9517"/>
                  </a:cubicBezTo>
                  <a:cubicBezTo>
                    <a:pt x="1538" y="9517"/>
                    <a:pt x="1482" y="9496"/>
                    <a:pt x="1426" y="9451"/>
                  </a:cubicBezTo>
                  <a:cubicBezTo>
                    <a:pt x="1204" y="9265"/>
                    <a:pt x="803" y="8419"/>
                    <a:pt x="550" y="8419"/>
                  </a:cubicBezTo>
                  <a:cubicBezTo>
                    <a:pt x="458" y="8419"/>
                    <a:pt x="386" y="8528"/>
                    <a:pt x="349" y="8817"/>
                  </a:cubicBezTo>
                  <a:cubicBezTo>
                    <a:pt x="222" y="9895"/>
                    <a:pt x="1473" y="10275"/>
                    <a:pt x="1347" y="10560"/>
                  </a:cubicBezTo>
                  <a:cubicBezTo>
                    <a:pt x="1265" y="10723"/>
                    <a:pt x="1153" y="10880"/>
                    <a:pt x="978" y="10880"/>
                  </a:cubicBezTo>
                  <a:cubicBezTo>
                    <a:pt x="846" y="10880"/>
                    <a:pt x="678" y="10790"/>
                    <a:pt x="459" y="10544"/>
                  </a:cubicBezTo>
                  <a:cubicBezTo>
                    <a:pt x="414" y="10493"/>
                    <a:pt x="372" y="10470"/>
                    <a:pt x="336" y="10470"/>
                  </a:cubicBezTo>
                  <a:cubicBezTo>
                    <a:pt x="0" y="10470"/>
                    <a:pt x="130" y="12469"/>
                    <a:pt x="1766" y="12469"/>
                  </a:cubicBezTo>
                  <a:cubicBezTo>
                    <a:pt x="1971" y="12469"/>
                    <a:pt x="2201" y="12437"/>
                    <a:pt x="2456" y="12366"/>
                  </a:cubicBezTo>
                  <a:cubicBezTo>
                    <a:pt x="2456" y="12366"/>
                    <a:pt x="1521" y="8215"/>
                    <a:pt x="3374" y="5332"/>
                  </a:cubicBezTo>
                  <a:cubicBezTo>
                    <a:pt x="5212" y="2465"/>
                    <a:pt x="8539" y="1007"/>
                    <a:pt x="8650" y="516"/>
                  </a:cubicBezTo>
                  <a:cubicBezTo>
                    <a:pt x="8713" y="281"/>
                    <a:pt x="8275" y="189"/>
                    <a:pt x="7760" y="189"/>
                  </a:cubicBezTo>
                  <a:cubicBezTo>
                    <a:pt x="7233" y="189"/>
                    <a:pt x="6625" y="285"/>
                    <a:pt x="6385" y="421"/>
                  </a:cubicBezTo>
                  <a:cubicBezTo>
                    <a:pt x="5925" y="690"/>
                    <a:pt x="6036" y="1752"/>
                    <a:pt x="5545" y="1863"/>
                  </a:cubicBezTo>
                  <a:cubicBezTo>
                    <a:pt x="5524" y="1867"/>
                    <a:pt x="5506" y="1869"/>
                    <a:pt x="5488" y="1869"/>
                  </a:cubicBezTo>
                  <a:cubicBezTo>
                    <a:pt x="5085" y="1869"/>
                    <a:pt x="5450" y="686"/>
                    <a:pt x="5814" y="231"/>
                  </a:cubicBezTo>
                  <a:cubicBezTo>
                    <a:pt x="5942" y="78"/>
                    <a:pt x="5789" y="0"/>
                    <a:pt x="5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1018350" y="939575"/>
              <a:ext cx="396875" cy="253875"/>
            </a:xfrm>
            <a:custGeom>
              <a:avLst/>
              <a:gdLst/>
              <a:ahLst/>
              <a:cxnLst/>
              <a:rect l="l" t="t" r="r" b="b"/>
              <a:pathLst>
                <a:path w="15875" h="10155" extrusionOk="0">
                  <a:moveTo>
                    <a:pt x="9919" y="0"/>
                  </a:moveTo>
                  <a:cubicBezTo>
                    <a:pt x="9109" y="0"/>
                    <a:pt x="6517" y="983"/>
                    <a:pt x="6234" y="1774"/>
                  </a:cubicBezTo>
                  <a:cubicBezTo>
                    <a:pt x="5854" y="2819"/>
                    <a:pt x="6170" y="3833"/>
                    <a:pt x="5727" y="3992"/>
                  </a:cubicBezTo>
                  <a:cubicBezTo>
                    <a:pt x="5707" y="3999"/>
                    <a:pt x="5690" y="4002"/>
                    <a:pt x="5673" y="4002"/>
                  </a:cubicBezTo>
                  <a:cubicBezTo>
                    <a:pt x="5319" y="4002"/>
                    <a:pt x="5701" y="2412"/>
                    <a:pt x="5822" y="1821"/>
                  </a:cubicBezTo>
                  <a:cubicBezTo>
                    <a:pt x="5860" y="1652"/>
                    <a:pt x="5781" y="1580"/>
                    <a:pt x="5646" y="1580"/>
                  </a:cubicBezTo>
                  <a:cubicBezTo>
                    <a:pt x="5276" y="1580"/>
                    <a:pt x="4485" y="2127"/>
                    <a:pt x="4555" y="2708"/>
                  </a:cubicBezTo>
                  <a:cubicBezTo>
                    <a:pt x="4650" y="3516"/>
                    <a:pt x="5093" y="4245"/>
                    <a:pt x="4650" y="4419"/>
                  </a:cubicBezTo>
                  <a:cubicBezTo>
                    <a:pt x="4623" y="4429"/>
                    <a:pt x="4598" y="4433"/>
                    <a:pt x="4574" y="4433"/>
                  </a:cubicBezTo>
                  <a:cubicBezTo>
                    <a:pt x="4201" y="4433"/>
                    <a:pt x="4165" y="3322"/>
                    <a:pt x="4269" y="2756"/>
                  </a:cubicBezTo>
                  <a:cubicBezTo>
                    <a:pt x="4283" y="2681"/>
                    <a:pt x="4260" y="2648"/>
                    <a:pt x="4208" y="2648"/>
                  </a:cubicBezTo>
                  <a:cubicBezTo>
                    <a:pt x="3845" y="2648"/>
                    <a:pt x="2085" y="4335"/>
                    <a:pt x="2321" y="5085"/>
                  </a:cubicBezTo>
                  <a:cubicBezTo>
                    <a:pt x="2606" y="5940"/>
                    <a:pt x="2717" y="6526"/>
                    <a:pt x="2558" y="6606"/>
                  </a:cubicBezTo>
                  <a:cubicBezTo>
                    <a:pt x="2552" y="6608"/>
                    <a:pt x="2545" y="6609"/>
                    <a:pt x="2538" y="6609"/>
                  </a:cubicBezTo>
                  <a:cubicBezTo>
                    <a:pt x="2362" y="6609"/>
                    <a:pt x="2100" y="5871"/>
                    <a:pt x="2115" y="5322"/>
                  </a:cubicBezTo>
                  <a:cubicBezTo>
                    <a:pt x="2118" y="5256"/>
                    <a:pt x="2107" y="5225"/>
                    <a:pt x="2084" y="5225"/>
                  </a:cubicBezTo>
                  <a:cubicBezTo>
                    <a:pt x="1915" y="5225"/>
                    <a:pt x="1123" y="6944"/>
                    <a:pt x="1529" y="7699"/>
                  </a:cubicBezTo>
                  <a:cubicBezTo>
                    <a:pt x="1734" y="8103"/>
                    <a:pt x="1684" y="8316"/>
                    <a:pt x="1578" y="8316"/>
                  </a:cubicBezTo>
                  <a:cubicBezTo>
                    <a:pt x="1455" y="8316"/>
                    <a:pt x="1257" y="8032"/>
                    <a:pt x="1291" y="7429"/>
                  </a:cubicBezTo>
                  <a:cubicBezTo>
                    <a:pt x="1303" y="7209"/>
                    <a:pt x="1247" y="7112"/>
                    <a:pt x="1163" y="7112"/>
                  </a:cubicBezTo>
                  <a:cubicBezTo>
                    <a:pt x="817" y="7112"/>
                    <a:pt x="0" y="8741"/>
                    <a:pt x="1529" y="10154"/>
                  </a:cubicBezTo>
                  <a:cubicBezTo>
                    <a:pt x="1529" y="10154"/>
                    <a:pt x="3350" y="5940"/>
                    <a:pt x="6788" y="4879"/>
                  </a:cubicBezTo>
                  <a:cubicBezTo>
                    <a:pt x="7880" y="4537"/>
                    <a:pt x="9210" y="4428"/>
                    <a:pt x="10512" y="4428"/>
                  </a:cubicBezTo>
                  <a:cubicBezTo>
                    <a:pt x="12797" y="4428"/>
                    <a:pt x="14994" y="4763"/>
                    <a:pt x="15654" y="4763"/>
                  </a:cubicBezTo>
                  <a:cubicBezTo>
                    <a:pt x="15803" y="4763"/>
                    <a:pt x="15874" y="4746"/>
                    <a:pt x="15850" y="4704"/>
                  </a:cubicBezTo>
                  <a:cubicBezTo>
                    <a:pt x="15664" y="4378"/>
                    <a:pt x="14380" y="1675"/>
                    <a:pt x="13778" y="1675"/>
                  </a:cubicBezTo>
                  <a:cubicBezTo>
                    <a:pt x="13766" y="1675"/>
                    <a:pt x="13755" y="1676"/>
                    <a:pt x="13743" y="1679"/>
                  </a:cubicBezTo>
                  <a:cubicBezTo>
                    <a:pt x="13248" y="1770"/>
                    <a:pt x="12496" y="2471"/>
                    <a:pt x="12095" y="2471"/>
                  </a:cubicBezTo>
                  <a:cubicBezTo>
                    <a:pt x="12008" y="2471"/>
                    <a:pt x="11937" y="2439"/>
                    <a:pt x="11890" y="2360"/>
                  </a:cubicBezTo>
                  <a:cubicBezTo>
                    <a:pt x="11627" y="1942"/>
                    <a:pt x="13206" y="1313"/>
                    <a:pt x="13546" y="1313"/>
                  </a:cubicBezTo>
                  <a:cubicBezTo>
                    <a:pt x="13555" y="1313"/>
                    <a:pt x="13562" y="1313"/>
                    <a:pt x="13569" y="1314"/>
                  </a:cubicBezTo>
                  <a:cubicBezTo>
                    <a:pt x="13572" y="1314"/>
                    <a:pt x="13574" y="1315"/>
                    <a:pt x="13576" y="1315"/>
                  </a:cubicBezTo>
                  <a:cubicBezTo>
                    <a:pt x="13763" y="1315"/>
                    <a:pt x="11811" y="86"/>
                    <a:pt x="10906" y="86"/>
                  </a:cubicBezTo>
                  <a:cubicBezTo>
                    <a:pt x="10785" y="86"/>
                    <a:pt x="10682" y="108"/>
                    <a:pt x="10606" y="158"/>
                  </a:cubicBezTo>
                  <a:cubicBezTo>
                    <a:pt x="9973" y="601"/>
                    <a:pt x="9703" y="2170"/>
                    <a:pt x="9276" y="2217"/>
                  </a:cubicBezTo>
                  <a:cubicBezTo>
                    <a:pt x="9259" y="2220"/>
                    <a:pt x="9243" y="2221"/>
                    <a:pt x="9227" y="2221"/>
                  </a:cubicBezTo>
                  <a:cubicBezTo>
                    <a:pt x="8829" y="2221"/>
                    <a:pt x="8813" y="1447"/>
                    <a:pt x="9957" y="395"/>
                  </a:cubicBezTo>
                  <a:cubicBezTo>
                    <a:pt x="10265" y="116"/>
                    <a:pt x="10197" y="0"/>
                    <a:pt x="9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051725" y="1108700"/>
              <a:ext cx="423275" cy="261100"/>
            </a:xfrm>
            <a:custGeom>
              <a:avLst/>
              <a:gdLst/>
              <a:ahLst/>
              <a:cxnLst/>
              <a:rect l="l" t="t" r="r" b="b"/>
              <a:pathLst>
                <a:path w="16931" h="10444" extrusionOk="0">
                  <a:moveTo>
                    <a:pt x="5607" y="1"/>
                  </a:moveTo>
                  <a:cubicBezTo>
                    <a:pt x="5103" y="1"/>
                    <a:pt x="4650" y="141"/>
                    <a:pt x="4408" y="522"/>
                  </a:cubicBezTo>
                  <a:cubicBezTo>
                    <a:pt x="3772" y="1520"/>
                    <a:pt x="3806" y="2041"/>
                    <a:pt x="3561" y="2041"/>
                  </a:cubicBezTo>
                  <a:cubicBezTo>
                    <a:pt x="3506" y="2041"/>
                    <a:pt x="3438" y="2015"/>
                    <a:pt x="3346" y="1964"/>
                  </a:cubicBezTo>
                  <a:cubicBezTo>
                    <a:pt x="2839" y="1678"/>
                    <a:pt x="3552" y="649"/>
                    <a:pt x="4043" y="253"/>
                  </a:cubicBezTo>
                  <a:cubicBezTo>
                    <a:pt x="4160" y="162"/>
                    <a:pt x="3991" y="98"/>
                    <a:pt x="3669" y="98"/>
                  </a:cubicBezTo>
                  <a:cubicBezTo>
                    <a:pt x="2630" y="98"/>
                    <a:pt x="0" y="766"/>
                    <a:pt x="194" y="3389"/>
                  </a:cubicBezTo>
                  <a:cubicBezTo>
                    <a:pt x="1068" y="3185"/>
                    <a:pt x="1955" y="3084"/>
                    <a:pt x="2839" y="3084"/>
                  </a:cubicBezTo>
                  <a:cubicBezTo>
                    <a:pt x="4967" y="3084"/>
                    <a:pt x="7071" y="3669"/>
                    <a:pt x="8907" y="4799"/>
                  </a:cubicBezTo>
                  <a:cubicBezTo>
                    <a:pt x="13264" y="7493"/>
                    <a:pt x="15466" y="10281"/>
                    <a:pt x="16210" y="10439"/>
                  </a:cubicBezTo>
                  <a:cubicBezTo>
                    <a:pt x="16224" y="10442"/>
                    <a:pt x="16238" y="10444"/>
                    <a:pt x="16251" y="10444"/>
                  </a:cubicBezTo>
                  <a:cubicBezTo>
                    <a:pt x="16931" y="10444"/>
                    <a:pt x="15865" y="6367"/>
                    <a:pt x="14325" y="4657"/>
                  </a:cubicBezTo>
                  <a:cubicBezTo>
                    <a:pt x="14325" y="4657"/>
                    <a:pt x="12374" y="5172"/>
                    <a:pt x="11572" y="5172"/>
                  </a:cubicBezTo>
                  <a:cubicBezTo>
                    <a:pt x="11409" y="5172"/>
                    <a:pt x="11294" y="5151"/>
                    <a:pt x="11252" y="5100"/>
                  </a:cubicBezTo>
                  <a:cubicBezTo>
                    <a:pt x="11014" y="4783"/>
                    <a:pt x="13977" y="4229"/>
                    <a:pt x="13977" y="4229"/>
                  </a:cubicBezTo>
                  <a:cubicBezTo>
                    <a:pt x="13977" y="4229"/>
                    <a:pt x="12472" y="3041"/>
                    <a:pt x="9826" y="2296"/>
                  </a:cubicBezTo>
                  <a:cubicBezTo>
                    <a:pt x="9826" y="2296"/>
                    <a:pt x="8124" y="3078"/>
                    <a:pt x="7576" y="3078"/>
                  </a:cubicBezTo>
                  <a:cubicBezTo>
                    <a:pt x="7510" y="3078"/>
                    <a:pt x="7461" y="3066"/>
                    <a:pt x="7434" y="3041"/>
                  </a:cubicBezTo>
                  <a:cubicBezTo>
                    <a:pt x="7180" y="2803"/>
                    <a:pt x="9382" y="1932"/>
                    <a:pt x="9382" y="1932"/>
                  </a:cubicBezTo>
                  <a:cubicBezTo>
                    <a:pt x="9382" y="1932"/>
                    <a:pt x="8777" y="1368"/>
                    <a:pt x="8348" y="1368"/>
                  </a:cubicBezTo>
                  <a:cubicBezTo>
                    <a:pt x="8317" y="1368"/>
                    <a:pt x="8287" y="1371"/>
                    <a:pt x="8257" y="1377"/>
                  </a:cubicBezTo>
                  <a:cubicBezTo>
                    <a:pt x="7890" y="1459"/>
                    <a:pt x="7018" y="2255"/>
                    <a:pt x="6459" y="2255"/>
                  </a:cubicBezTo>
                  <a:cubicBezTo>
                    <a:pt x="6368" y="2255"/>
                    <a:pt x="6285" y="2234"/>
                    <a:pt x="6214" y="2185"/>
                  </a:cubicBezTo>
                  <a:cubicBezTo>
                    <a:pt x="5723" y="1837"/>
                    <a:pt x="7798" y="1346"/>
                    <a:pt x="7956" y="950"/>
                  </a:cubicBezTo>
                  <a:cubicBezTo>
                    <a:pt x="8065" y="677"/>
                    <a:pt x="6714" y="1"/>
                    <a:pt x="5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1056550" y="1167875"/>
              <a:ext cx="272125" cy="283425"/>
            </a:xfrm>
            <a:custGeom>
              <a:avLst/>
              <a:gdLst/>
              <a:ahLst/>
              <a:cxnLst/>
              <a:rect l="l" t="t" r="r" b="b"/>
              <a:pathLst>
                <a:path w="10885" h="11337" extrusionOk="0">
                  <a:moveTo>
                    <a:pt x="1586" y="1"/>
                  </a:moveTo>
                  <a:cubicBezTo>
                    <a:pt x="897" y="1"/>
                    <a:pt x="50" y="242"/>
                    <a:pt x="1" y="1022"/>
                  </a:cubicBezTo>
                  <a:cubicBezTo>
                    <a:pt x="1" y="1022"/>
                    <a:pt x="2931" y="1292"/>
                    <a:pt x="6195" y="4920"/>
                  </a:cubicBezTo>
                  <a:cubicBezTo>
                    <a:pt x="9456" y="8527"/>
                    <a:pt x="9756" y="11336"/>
                    <a:pt x="10320" y="11336"/>
                  </a:cubicBezTo>
                  <a:cubicBezTo>
                    <a:pt x="10324" y="11336"/>
                    <a:pt x="10327" y="11336"/>
                    <a:pt x="10330" y="11336"/>
                  </a:cubicBezTo>
                  <a:cubicBezTo>
                    <a:pt x="10884" y="11288"/>
                    <a:pt x="10774" y="6932"/>
                    <a:pt x="10377" y="6314"/>
                  </a:cubicBezTo>
                  <a:cubicBezTo>
                    <a:pt x="9981" y="5696"/>
                    <a:pt x="8445" y="6219"/>
                    <a:pt x="8255" y="5633"/>
                  </a:cubicBezTo>
                  <a:cubicBezTo>
                    <a:pt x="8204" y="5474"/>
                    <a:pt x="8310" y="5419"/>
                    <a:pt x="8494" y="5419"/>
                  </a:cubicBezTo>
                  <a:cubicBezTo>
                    <a:pt x="8917" y="5419"/>
                    <a:pt x="9752" y="5711"/>
                    <a:pt x="10049" y="5711"/>
                  </a:cubicBezTo>
                  <a:cubicBezTo>
                    <a:pt x="10113" y="5711"/>
                    <a:pt x="10152" y="5697"/>
                    <a:pt x="10156" y="5664"/>
                  </a:cubicBezTo>
                  <a:cubicBezTo>
                    <a:pt x="10187" y="5427"/>
                    <a:pt x="9506" y="3304"/>
                    <a:pt x="7827" y="3019"/>
                  </a:cubicBezTo>
                  <a:cubicBezTo>
                    <a:pt x="6163" y="2733"/>
                    <a:pt x="5609" y="2670"/>
                    <a:pt x="5704" y="2480"/>
                  </a:cubicBezTo>
                  <a:cubicBezTo>
                    <a:pt x="5738" y="2406"/>
                    <a:pt x="5906" y="2381"/>
                    <a:pt x="6130" y="2381"/>
                  </a:cubicBezTo>
                  <a:cubicBezTo>
                    <a:pt x="6529" y="2381"/>
                    <a:pt x="7106" y="2460"/>
                    <a:pt x="7431" y="2480"/>
                  </a:cubicBezTo>
                  <a:cubicBezTo>
                    <a:pt x="7434" y="2480"/>
                    <a:pt x="7438" y="2480"/>
                    <a:pt x="7441" y="2480"/>
                  </a:cubicBezTo>
                  <a:cubicBezTo>
                    <a:pt x="7850" y="2480"/>
                    <a:pt x="7215" y="1677"/>
                    <a:pt x="6400" y="1677"/>
                  </a:cubicBezTo>
                  <a:cubicBezTo>
                    <a:pt x="6251" y="1677"/>
                    <a:pt x="6097" y="1704"/>
                    <a:pt x="5942" y="1767"/>
                  </a:cubicBezTo>
                  <a:cubicBezTo>
                    <a:pt x="5385" y="1981"/>
                    <a:pt x="5023" y="2112"/>
                    <a:pt x="4840" y="2112"/>
                  </a:cubicBezTo>
                  <a:cubicBezTo>
                    <a:pt x="4685" y="2112"/>
                    <a:pt x="4659" y="2017"/>
                    <a:pt x="4753" y="1799"/>
                  </a:cubicBezTo>
                  <a:cubicBezTo>
                    <a:pt x="4943" y="1323"/>
                    <a:pt x="6971" y="1403"/>
                    <a:pt x="6813" y="1133"/>
                  </a:cubicBezTo>
                  <a:cubicBezTo>
                    <a:pt x="6681" y="942"/>
                    <a:pt x="5158" y="235"/>
                    <a:pt x="4113" y="235"/>
                  </a:cubicBezTo>
                  <a:cubicBezTo>
                    <a:pt x="3775" y="235"/>
                    <a:pt x="3486" y="310"/>
                    <a:pt x="3312" y="500"/>
                  </a:cubicBezTo>
                  <a:cubicBezTo>
                    <a:pt x="3046" y="782"/>
                    <a:pt x="2746" y="886"/>
                    <a:pt x="2511" y="886"/>
                  </a:cubicBezTo>
                  <a:cubicBezTo>
                    <a:pt x="2114" y="886"/>
                    <a:pt x="1903" y="592"/>
                    <a:pt x="2361" y="373"/>
                  </a:cubicBezTo>
                  <a:cubicBezTo>
                    <a:pt x="2708" y="199"/>
                    <a:pt x="2212" y="1"/>
                    <a:pt x="15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1045450" y="1185100"/>
              <a:ext cx="445600" cy="646000"/>
            </a:xfrm>
            <a:custGeom>
              <a:avLst/>
              <a:gdLst/>
              <a:ahLst/>
              <a:cxnLst/>
              <a:rect l="l" t="t" r="r" b="b"/>
              <a:pathLst>
                <a:path w="17824" h="25840" extrusionOk="0">
                  <a:moveTo>
                    <a:pt x="904" y="1"/>
                  </a:moveTo>
                  <a:lnTo>
                    <a:pt x="1" y="333"/>
                  </a:lnTo>
                  <a:cubicBezTo>
                    <a:pt x="1" y="333"/>
                    <a:pt x="1015" y="3233"/>
                    <a:pt x="6180" y="9237"/>
                  </a:cubicBezTo>
                  <a:cubicBezTo>
                    <a:pt x="12184" y="16192"/>
                    <a:pt x="14085" y="25840"/>
                    <a:pt x="14085" y="25840"/>
                  </a:cubicBezTo>
                  <a:lnTo>
                    <a:pt x="17824" y="24462"/>
                  </a:lnTo>
                  <a:cubicBezTo>
                    <a:pt x="16461" y="21166"/>
                    <a:pt x="13198" y="13277"/>
                    <a:pt x="7590" y="8191"/>
                  </a:cubicBezTo>
                  <a:cubicBezTo>
                    <a:pt x="1284" y="2456"/>
                    <a:pt x="904" y="1"/>
                    <a:pt x="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9"/>
          <p:cNvGrpSpPr/>
          <p:nvPr/>
        </p:nvGrpSpPr>
        <p:grpSpPr>
          <a:xfrm>
            <a:off x="5304891" y="2954951"/>
            <a:ext cx="3843000" cy="2188548"/>
            <a:chOff x="5304891" y="2954951"/>
            <a:chExt cx="3843000" cy="2188548"/>
          </a:xfrm>
        </p:grpSpPr>
        <p:sp>
          <p:nvSpPr>
            <p:cNvPr id="107" name="Google Shape;107;p9"/>
            <p:cNvSpPr/>
            <p:nvPr/>
          </p:nvSpPr>
          <p:spPr>
            <a:xfrm flipH="1">
              <a:off x="5304891" y="2954951"/>
              <a:ext cx="3843000" cy="2188447"/>
            </a:xfrm>
            <a:custGeom>
              <a:avLst/>
              <a:gdLst/>
              <a:ahLst/>
              <a:cxnLst/>
              <a:rect l="l" t="t" r="r" b="b"/>
              <a:pathLst>
                <a:path w="36343" h="20696" extrusionOk="0">
                  <a:moveTo>
                    <a:pt x="5048" y="0"/>
                  </a:moveTo>
                  <a:cubicBezTo>
                    <a:pt x="4983" y="0"/>
                    <a:pt x="4916" y="2"/>
                    <a:pt x="4848" y="5"/>
                  </a:cubicBezTo>
                  <a:cubicBezTo>
                    <a:pt x="1030" y="163"/>
                    <a:pt x="1426" y="5074"/>
                    <a:pt x="1426" y="5074"/>
                  </a:cubicBezTo>
                  <a:cubicBezTo>
                    <a:pt x="1066" y="4534"/>
                    <a:pt x="739" y="4387"/>
                    <a:pt x="489" y="4387"/>
                  </a:cubicBezTo>
                  <a:cubicBezTo>
                    <a:pt x="189" y="4387"/>
                    <a:pt x="0" y="4599"/>
                    <a:pt x="0" y="4599"/>
                  </a:cubicBezTo>
                  <a:lnTo>
                    <a:pt x="0" y="20695"/>
                  </a:lnTo>
                  <a:lnTo>
                    <a:pt x="34774" y="20695"/>
                  </a:lnTo>
                  <a:cubicBezTo>
                    <a:pt x="34774" y="20695"/>
                    <a:pt x="36343" y="18667"/>
                    <a:pt x="34774" y="17226"/>
                  </a:cubicBezTo>
                  <a:cubicBezTo>
                    <a:pt x="34406" y="16884"/>
                    <a:pt x="33993" y="16753"/>
                    <a:pt x="33576" y="16753"/>
                  </a:cubicBezTo>
                  <a:cubicBezTo>
                    <a:pt x="32215" y="16753"/>
                    <a:pt x="30814" y="18145"/>
                    <a:pt x="30814" y="18145"/>
                  </a:cubicBezTo>
                  <a:cubicBezTo>
                    <a:pt x="30814" y="18145"/>
                    <a:pt x="35678" y="10493"/>
                    <a:pt x="29657" y="9700"/>
                  </a:cubicBezTo>
                  <a:cubicBezTo>
                    <a:pt x="29356" y="9661"/>
                    <a:pt x="29066" y="9642"/>
                    <a:pt x="28785" y="9642"/>
                  </a:cubicBezTo>
                  <a:cubicBezTo>
                    <a:pt x="23453" y="9642"/>
                    <a:pt x="21752" y="16434"/>
                    <a:pt x="21752" y="16434"/>
                  </a:cubicBezTo>
                  <a:cubicBezTo>
                    <a:pt x="21300" y="14635"/>
                    <a:pt x="20279" y="14260"/>
                    <a:pt x="19505" y="14260"/>
                  </a:cubicBezTo>
                  <a:cubicBezTo>
                    <a:pt x="18949" y="14260"/>
                    <a:pt x="18520" y="14453"/>
                    <a:pt x="18520" y="14453"/>
                  </a:cubicBezTo>
                  <a:cubicBezTo>
                    <a:pt x="18520" y="14453"/>
                    <a:pt x="23843" y="9748"/>
                    <a:pt x="20358" y="5470"/>
                  </a:cubicBezTo>
                  <a:cubicBezTo>
                    <a:pt x="19312" y="4182"/>
                    <a:pt x="18042" y="3731"/>
                    <a:pt x="16776" y="3731"/>
                  </a:cubicBezTo>
                  <a:cubicBezTo>
                    <a:pt x="13825" y="3731"/>
                    <a:pt x="10900" y="6183"/>
                    <a:pt x="10900" y="6183"/>
                  </a:cubicBezTo>
                  <a:cubicBezTo>
                    <a:pt x="10900" y="6183"/>
                    <a:pt x="11977" y="4203"/>
                    <a:pt x="10393" y="3649"/>
                  </a:cubicBezTo>
                  <a:cubicBezTo>
                    <a:pt x="10146" y="3562"/>
                    <a:pt x="9913" y="3526"/>
                    <a:pt x="9696" y="3526"/>
                  </a:cubicBezTo>
                  <a:cubicBezTo>
                    <a:pt x="8513" y="3526"/>
                    <a:pt x="7779" y="4599"/>
                    <a:pt x="7779" y="4599"/>
                  </a:cubicBezTo>
                  <a:cubicBezTo>
                    <a:pt x="7779" y="4599"/>
                    <a:pt x="8619" y="0"/>
                    <a:pt x="5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7989252" y="4352790"/>
              <a:ext cx="1097475" cy="790709"/>
            </a:xfrm>
            <a:custGeom>
              <a:avLst/>
              <a:gdLst/>
              <a:ahLst/>
              <a:cxnLst/>
              <a:rect l="l" t="t" r="r" b="b"/>
              <a:pathLst>
                <a:path w="11899" h="8573" extrusionOk="0">
                  <a:moveTo>
                    <a:pt x="9844" y="0"/>
                  </a:moveTo>
                  <a:cubicBezTo>
                    <a:pt x="7949" y="0"/>
                    <a:pt x="8381" y="2409"/>
                    <a:pt x="8381" y="2409"/>
                  </a:cubicBezTo>
                  <a:cubicBezTo>
                    <a:pt x="8381" y="2409"/>
                    <a:pt x="8001" y="1850"/>
                    <a:pt x="7390" y="1850"/>
                  </a:cubicBezTo>
                  <a:cubicBezTo>
                    <a:pt x="7274" y="1850"/>
                    <a:pt x="7150" y="1870"/>
                    <a:pt x="7019" y="1918"/>
                  </a:cubicBezTo>
                  <a:cubicBezTo>
                    <a:pt x="6195" y="2203"/>
                    <a:pt x="6749" y="3233"/>
                    <a:pt x="6749" y="3233"/>
                  </a:cubicBezTo>
                  <a:cubicBezTo>
                    <a:pt x="6749" y="3233"/>
                    <a:pt x="5225" y="1950"/>
                    <a:pt x="3686" y="1950"/>
                  </a:cubicBezTo>
                  <a:cubicBezTo>
                    <a:pt x="3028" y="1950"/>
                    <a:pt x="2368" y="2184"/>
                    <a:pt x="1822" y="2853"/>
                  </a:cubicBezTo>
                  <a:cubicBezTo>
                    <a:pt x="0" y="5087"/>
                    <a:pt x="2773" y="7542"/>
                    <a:pt x="2773" y="7542"/>
                  </a:cubicBezTo>
                  <a:cubicBezTo>
                    <a:pt x="2773" y="7542"/>
                    <a:pt x="2546" y="7439"/>
                    <a:pt x="2254" y="7439"/>
                  </a:cubicBezTo>
                  <a:cubicBezTo>
                    <a:pt x="1850" y="7439"/>
                    <a:pt x="1323" y="7636"/>
                    <a:pt x="1093" y="8572"/>
                  </a:cubicBezTo>
                  <a:cubicBezTo>
                    <a:pt x="1583" y="8040"/>
                    <a:pt x="2268" y="7756"/>
                    <a:pt x="2972" y="7756"/>
                  </a:cubicBezTo>
                  <a:cubicBezTo>
                    <a:pt x="3043" y="7756"/>
                    <a:pt x="3114" y="7758"/>
                    <a:pt x="3185" y="7764"/>
                  </a:cubicBezTo>
                  <a:cubicBezTo>
                    <a:pt x="3185" y="7764"/>
                    <a:pt x="2107" y="5926"/>
                    <a:pt x="3185" y="4200"/>
                  </a:cubicBezTo>
                  <a:cubicBezTo>
                    <a:pt x="3624" y="3500"/>
                    <a:pt x="4369" y="3291"/>
                    <a:pt x="5104" y="3291"/>
                  </a:cubicBezTo>
                  <a:cubicBezTo>
                    <a:pt x="6199" y="3291"/>
                    <a:pt x="7272" y="3756"/>
                    <a:pt x="7272" y="3756"/>
                  </a:cubicBezTo>
                  <a:cubicBezTo>
                    <a:pt x="7272" y="3756"/>
                    <a:pt x="7114" y="2805"/>
                    <a:pt x="7557" y="2568"/>
                  </a:cubicBezTo>
                  <a:cubicBezTo>
                    <a:pt x="7613" y="2536"/>
                    <a:pt x="7672" y="2522"/>
                    <a:pt x="7734" y="2522"/>
                  </a:cubicBezTo>
                  <a:cubicBezTo>
                    <a:pt x="8164" y="2522"/>
                    <a:pt x="8698" y="3202"/>
                    <a:pt x="8698" y="3202"/>
                  </a:cubicBezTo>
                  <a:cubicBezTo>
                    <a:pt x="8698" y="3202"/>
                    <a:pt x="9141" y="1712"/>
                    <a:pt x="9981" y="1522"/>
                  </a:cubicBezTo>
                  <a:cubicBezTo>
                    <a:pt x="10042" y="1508"/>
                    <a:pt x="10103" y="1501"/>
                    <a:pt x="10163" y="1501"/>
                  </a:cubicBezTo>
                  <a:cubicBezTo>
                    <a:pt x="10954" y="1501"/>
                    <a:pt x="11692" y="2663"/>
                    <a:pt x="11692" y="2663"/>
                  </a:cubicBezTo>
                  <a:cubicBezTo>
                    <a:pt x="11692" y="2663"/>
                    <a:pt x="11898" y="81"/>
                    <a:pt x="9918" y="1"/>
                  </a:cubicBezTo>
                  <a:cubicBezTo>
                    <a:pt x="9893" y="1"/>
                    <a:pt x="9868" y="0"/>
                    <a:pt x="98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9"/>
          <p:cNvSpPr/>
          <p:nvPr/>
        </p:nvSpPr>
        <p:spPr>
          <a:xfrm flipH="1">
            <a:off x="-271098" y="-151575"/>
            <a:ext cx="2096242" cy="771424"/>
          </a:xfrm>
          <a:custGeom>
            <a:avLst/>
            <a:gdLst/>
            <a:ahLst/>
            <a:cxnLst/>
            <a:rect l="l" t="t" r="r" b="b"/>
            <a:pathLst>
              <a:path w="16297" h="5310" extrusionOk="0">
                <a:moveTo>
                  <a:pt x="15151" y="1"/>
                </a:moveTo>
                <a:cubicBezTo>
                  <a:pt x="15139" y="1"/>
                  <a:pt x="15127" y="1"/>
                  <a:pt x="15115" y="2"/>
                </a:cubicBezTo>
                <a:cubicBezTo>
                  <a:pt x="13895" y="113"/>
                  <a:pt x="12580" y="3646"/>
                  <a:pt x="12580" y="3646"/>
                </a:cubicBezTo>
                <a:cubicBezTo>
                  <a:pt x="12580" y="3646"/>
                  <a:pt x="12152" y="1317"/>
                  <a:pt x="10498" y="1317"/>
                </a:cubicBezTo>
                <a:cubicBezTo>
                  <a:pt x="10297" y="1317"/>
                  <a:pt x="10078" y="1351"/>
                  <a:pt x="9839" y="1428"/>
                </a:cubicBezTo>
                <a:cubicBezTo>
                  <a:pt x="8080" y="1999"/>
                  <a:pt x="6734" y="4201"/>
                  <a:pt x="6734" y="4201"/>
                </a:cubicBezTo>
                <a:cubicBezTo>
                  <a:pt x="6734" y="4201"/>
                  <a:pt x="6562" y="3256"/>
                  <a:pt x="5538" y="3256"/>
                </a:cubicBezTo>
                <a:cubicBezTo>
                  <a:pt x="5399" y="3256"/>
                  <a:pt x="5243" y="3274"/>
                  <a:pt x="5070" y="3314"/>
                </a:cubicBezTo>
                <a:cubicBezTo>
                  <a:pt x="3645" y="3646"/>
                  <a:pt x="2646" y="4977"/>
                  <a:pt x="2646" y="4977"/>
                </a:cubicBezTo>
                <a:lnTo>
                  <a:pt x="1" y="5310"/>
                </a:lnTo>
                <a:lnTo>
                  <a:pt x="14465" y="5310"/>
                </a:lnTo>
                <a:cubicBezTo>
                  <a:pt x="14465" y="5310"/>
                  <a:pt x="16297" y="1"/>
                  <a:pt x="15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563375" y="263525"/>
            <a:ext cx="2872380" cy="662903"/>
          </a:xfrm>
          <a:custGeom>
            <a:avLst/>
            <a:gdLst/>
            <a:ahLst/>
            <a:cxnLst/>
            <a:rect l="l" t="t" r="r" b="b"/>
            <a:pathLst>
              <a:path w="24161" h="5576" extrusionOk="0">
                <a:moveTo>
                  <a:pt x="3253" y="0"/>
                </a:moveTo>
                <a:cubicBezTo>
                  <a:pt x="2984" y="0"/>
                  <a:pt x="2733" y="49"/>
                  <a:pt x="2504" y="157"/>
                </a:cubicBezTo>
                <a:cubicBezTo>
                  <a:pt x="0" y="1346"/>
                  <a:pt x="2108" y="5576"/>
                  <a:pt x="2108" y="5576"/>
                </a:cubicBezTo>
                <a:lnTo>
                  <a:pt x="24160" y="5576"/>
                </a:lnTo>
                <a:lnTo>
                  <a:pt x="20326" y="4910"/>
                </a:lnTo>
                <a:cubicBezTo>
                  <a:pt x="20326" y="4910"/>
                  <a:pt x="20073" y="3199"/>
                  <a:pt x="19012" y="2930"/>
                </a:cubicBezTo>
                <a:cubicBezTo>
                  <a:pt x="18943" y="2913"/>
                  <a:pt x="18875" y="2906"/>
                  <a:pt x="18808" y="2906"/>
                </a:cubicBezTo>
                <a:cubicBezTo>
                  <a:pt x="17835" y="2906"/>
                  <a:pt x="17031" y="4514"/>
                  <a:pt x="17031" y="4514"/>
                </a:cubicBezTo>
                <a:cubicBezTo>
                  <a:pt x="17031" y="4514"/>
                  <a:pt x="16508" y="3072"/>
                  <a:pt x="15843" y="3072"/>
                </a:cubicBezTo>
                <a:cubicBezTo>
                  <a:pt x="15178" y="3072"/>
                  <a:pt x="14655" y="4657"/>
                  <a:pt x="14655" y="4657"/>
                </a:cubicBezTo>
                <a:cubicBezTo>
                  <a:pt x="14655" y="4657"/>
                  <a:pt x="13392" y="3298"/>
                  <a:pt x="11997" y="3298"/>
                </a:cubicBezTo>
                <a:cubicBezTo>
                  <a:pt x="11886" y="3298"/>
                  <a:pt x="11773" y="3307"/>
                  <a:pt x="11661" y="3326"/>
                </a:cubicBezTo>
                <a:cubicBezTo>
                  <a:pt x="10251" y="3548"/>
                  <a:pt x="10298" y="4910"/>
                  <a:pt x="10298" y="4910"/>
                </a:cubicBezTo>
                <a:cubicBezTo>
                  <a:pt x="10298" y="4910"/>
                  <a:pt x="5938" y="0"/>
                  <a:pt x="3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9"/>
          <p:cNvGrpSpPr/>
          <p:nvPr/>
        </p:nvGrpSpPr>
        <p:grpSpPr>
          <a:xfrm>
            <a:off x="-32" y="3833549"/>
            <a:ext cx="3148974" cy="1309972"/>
            <a:chOff x="-32" y="3833549"/>
            <a:chExt cx="3148974" cy="1309972"/>
          </a:xfrm>
        </p:grpSpPr>
        <p:sp>
          <p:nvSpPr>
            <p:cNvPr id="112" name="Google Shape;112;p9"/>
            <p:cNvSpPr/>
            <p:nvPr/>
          </p:nvSpPr>
          <p:spPr>
            <a:xfrm flipH="1">
              <a:off x="-32" y="3833549"/>
              <a:ext cx="3148974" cy="1309972"/>
            </a:xfrm>
            <a:custGeom>
              <a:avLst/>
              <a:gdLst/>
              <a:ahLst/>
              <a:cxnLst/>
              <a:rect l="l" t="t" r="r" b="b"/>
              <a:pathLst>
                <a:path w="53089" h="22085" extrusionOk="0">
                  <a:moveTo>
                    <a:pt x="53089" y="0"/>
                  </a:moveTo>
                  <a:lnTo>
                    <a:pt x="53089" y="0"/>
                  </a:lnTo>
                  <a:cubicBezTo>
                    <a:pt x="52202" y="95"/>
                    <a:pt x="51489" y="776"/>
                    <a:pt x="51362" y="1664"/>
                  </a:cubicBezTo>
                  <a:cubicBezTo>
                    <a:pt x="51362" y="1664"/>
                    <a:pt x="49969" y="253"/>
                    <a:pt x="47730" y="253"/>
                  </a:cubicBezTo>
                  <a:cubicBezTo>
                    <a:pt x="46967" y="253"/>
                    <a:pt x="46105" y="417"/>
                    <a:pt x="45168" y="856"/>
                  </a:cubicBezTo>
                  <a:cubicBezTo>
                    <a:pt x="41460" y="2567"/>
                    <a:pt x="42728" y="7525"/>
                    <a:pt x="42728" y="7525"/>
                  </a:cubicBezTo>
                  <a:cubicBezTo>
                    <a:pt x="42151" y="7304"/>
                    <a:pt x="41545" y="7198"/>
                    <a:pt x="40940" y="7198"/>
                  </a:cubicBezTo>
                  <a:cubicBezTo>
                    <a:pt x="40765" y="7198"/>
                    <a:pt x="40589" y="7207"/>
                    <a:pt x="40415" y="7224"/>
                  </a:cubicBezTo>
                  <a:cubicBezTo>
                    <a:pt x="37563" y="7414"/>
                    <a:pt x="37500" y="9205"/>
                    <a:pt x="37500" y="9205"/>
                  </a:cubicBezTo>
                  <a:cubicBezTo>
                    <a:pt x="37500" y="9205"/>
                    <a:pt x="35955" y="8672"/>
                    <a:pt x="34017" y="8672"/>
                  </a:cubicBezTo>
                  <a:cubicBezTo>
                    <a:pt x="32416" y="8672"/>
                    <a:pt x="30546" y="9035"/>
                    <a:pt x="29056" y="10361"/>
                  </a:cubicBezTo>
                  <a:cubicBezTo>
                    <a:pt x="25745" y="13292"/>
                    <a:pt x="27867" y="15827"/>
                    <a:pt x="27867" y="15827"/>
                  </a:cubicBezTo>
                  <a:cubicBezTo>
                    <a:pt x="27308" y="15702"/>
                    <a:pt x="26826" y="15650"/>
                    <a:pt x="26410" y="15650"/>
                  </a:cubicBezTo>
                  <a:cubicBezTo>
                    <a:pt x="24127" y="15650"/>
                    <a:pt x="23843" y="17237"/>
                    <a:pt x="23843" y="17237"/>
                  </a:cubicBezTo>
                  <a:lnTo>
                    <a:pt x="22909" y="16983"/>
                  </a:lnTo>
                  <a:cubicBezTo>
                    <a:pt x="24067" y="14454"/>
                    <a:pt x="21435" y="14194"/>
                    <a:pt x="20304" y="14194"/>
                  </a:cubicBezTo>
                  <a:cubicBezTo>
                    <a:pt x="20012" y="14194"/>
                    <a:pt x="19819" y="14211"/>
                    <a:pt x="19819" y="14211"/>
                  </a:cubicBezTo>
                  <a:cubicBezTo>
                    <a:pt x="19819" y="14211"/>
                    <a:pt x="23241" y="12880"/>
                    <a:pt x="21530" y="10314"/>
                  </a:cubicBezTo>
                  <a:cubicBezTo>
                    <a:pt x="20397" y="8604"/>
                    <a:pt x="18820" y="8165"/>
                    <a:pt x="17437" y="8165"/>
                  </a:cubicBezTo>
                  <a:cubicBezTo>
                    <a:pt x="16731" y="8165"/>
                    <a:pt x="16077" y="8279"/>
                    <a:pt x="15558" y="8397"/>
                  </a:cubicBezTo>
                  <a:cubicBezTo>
                    <a:pt x="13657" y="8840"/>
                    <a:pt x="9728" y="10932"/>
                    <a:pt x="10995" y="14575"/>
                  </a:cubicBezTo>
                  <a:cubicBezTo>
                    <a:pt x="10434" y="13993"/>
                    <a:pt x="9668" y="13681"/>
                    <a:pt x="8894" y="13681"/>
                  </a:cubicBezTo>
                  <a:cubicBezTo>
                    <a:pt x="8466" y="13681"/>
                    <a:pt x="8036" y="13776"/>
                    <a:pt x="7637" y="13973"/>
                  </a:cubicBezTo>
                  <a:cubicBezTo>
                    <a:pt x="5656" y="14876"/>
                    <a:pt x="6147" y="16540"/>
                    <a:pt x="7130" y="17237"/>
                  </a:cubicBezTo>
                  <a:cubicBezTo>
                    <a:pt x="7130" y="17237"/>
                    <a:pt x="0" y="17300"/>
                    <a:pt x="0" y="22085"/>
                  </a:cubicBezTo>
                  <a:lnTo>
                    <a:pt x="53073" y="22085"/>
                  </a:lnTo>
                  <a:lnTo>
                    <a:pt x="53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832257" y="4608506"/>
              <a:ext cx="705789" cy="508567"/>
            </a:xfrm>
            <a:custGeom>
              <a:avLst/>
              <a:gdLst/>
              <a:ahLst/>
              <a:cxnLst/>
              <a:rect l="l" t="t" r="r" b="b"/>
              <a:pathLst>
                <a:path w="11899" h="8574" extrusionOk="0">
                  <a:moveTo>
                    <a:pt x="9826" y="0"/>
                  </a:moveTo>
                  <a:cubicBezTo>
                    <a:pt x="7951" y="0"/>
                    <a:pt x="8381" y="2410"/>
                    <a:pt x="8381" y="2410"/>
                  </a:cubicBezTo>
                  <a:cubicBezTo>
                    <a:pt x="8381" y="2410"/>
                    <a:pt x="7994" y="1842"/>
                    <a:pt x="7375" y="1842"/>
                  </a:cubicBezTo>
                  <a:cubicBezTo>
                    <a:pt x="7263" y="1842"/>
                    <a:pt x="7144" y="1860"/>
                    <a:pt x="7019" y="1903"/>
                  </a:cubicBezTo>
                  <a:cubicBezTo>
                    <a:pt x="6195" y="2204"/>
                    <a:pt x="6765" y="3234"/>
                    <a:pt x="6765" y="3234"/>
                  </a:cubicBezTo>
                  <a:cubicBezTo>
                    <a:pt x="6765" y="3234"/>
                    <a:pt x="5233" y="1951"/>
                    <a:pt x="3689" y="1951"/>
                  </a:cubicBezTo>
                  <a:cubicBezTo>
                    <a:pt x="3030" y="1951"/>
                    <a:pt x="2368" y="2185"/>
                    <a:pt x="1822" y="2854"/>
                  </a:cubicBezTo>
                  <a:cubicBezTo>
                    <a:pt x="0" y="5088"/>
                    <a:pt x="2773" y="7528"/>
                    <a:pt x="2773" y="7528"/>
                  </a:cubicBezTo>
                  <a:cubicBezTo>
                    <a:pt x="2773" y="7528"/>
                    <a:pt x="2556" y="7430"/>
                    <a:pt x="2272" y="7430"/>
                  </a:cubicBezTo>
                  <a:cubicBezTo>
                    <a:pt x="1870" y="7430"/>
                    <a:pt x="1335" y="7626"/>
                    <a:pt x="1094" y="8573"/>
                  </a:cubicBezTo>
                  <a:cubicBezTo>
                    <a:pt x="1575" y="8049"/>
                    <a:pt x="2247" y="7753"/>
                    <a:pt x="2951" y="7753"/>
                  </a:cubicBezTo>
                  <a:cubicBezTo>
                    <a:pt x="3034" y="7753"/>
                    <a:pt x="3117" y="7757"/>
                    <a:pt x="3201" y="7765"/>
                  </a:cubicBezTo>
                  <a:cubicBezTo>
                    <a:pt x="3201" y="7765"/>
                    <a:pt x="2123" y="5927"/>
                    <a:pt x="3201" y="4201"/>
                  </a:cubicBezTo>
                  <a:cubicBezTo>
                    <a:pt x="3636" y="3496"/>
                    <a:pt x="4385" y="3286"/>
                    <a:pt x="5123" y="3286"/>
                  </a:cubicBezTo>
                  <a:cubicBezTo>
                    <a:pt x="6210" y="3286"/>
                    <a:pt x="7272" y="3741"/>
                    <a:pt x="7272" y="3741"/>
                  </a:cubicBezTo>
                  <a:cubicBezTo>
                    <a:pt x="7272" y="3741"/>
                    <a:pt x="7114" y="2806"/>
                    <a:pt x="7557" y="2553"/>
                  </a:cubicBezTo>
                  <a:cubicBezTo>
                    <a:pt x="7612" y="2525"/>
                    <a:pt x="7669" y="2513"/>
                    <a:pt x="7728" y="2513"/>
                  </a:cubicBezTo>
                  <a:cubicBezTo>
                    <a:pt x="8168" y="2513"/>
                    <a:pt x="8698" y="3203"/>
                    <a:pt x="8698" y="3203"/>
                  </a:cubicBezTo>
                  <a:cubicBezTo>
                    <a:pt x="8698" y="3203"/>
                    <a:pt x="9142" y="1713"/>
                    <a:pt x="9997" y="1523"/>
                  </a:cubicBezTo>
                  <a:cubicBezTo>
                    <a:pt x="10057" y="1508"/>
                    <a:pt x="10118" y="1502"/>
                    <a:pt x="10178" y="1502"/>
                  </a:cubicBezTo>
                  <a:cubicBezTo>
                    <a:pt x="10957" y="1502"/>
                    <a:pt x="11708" y="2648"/>
                    <a:pt x="11708" y="2648"/>
                  </a:cubicBezTo>
                  <a:cubicBezTo>
                    <a:pt x="11708" y="2648"/>
                    <a:pt x="11898" y="82"/>
                    <a:pt x="9918" y="2"/>
                  </a:cubicBezTo>
                  <a:cubicBezTo>
                    <a:pt x="9887" y="1"/>
                    <a:pt x="9856" y="0"/>
                    <a:pt x="9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9"/>
          <p:cNvSpPr/>
          <p:nvPr/>
        </p:nvSpPr>
        <p:spPr>
          <a:xfrm flipH="1">
            <a:off x="2156774" y="726777"/>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a:off x="6307687" y="2571761"/>
            <a:ext cx="555750" cy="296952"/>
          </a:xfrm>
          <a:custGeom>
            <a:avLst/>
            <a:gdLst/>
            <a:ahLst/>
            <a:cxnLst/>
            <a:rect l="l" t="t" r="r" b="b"/>
            <a:pathLst>
              <a:path w="3423" h="1829" extrusionOk="0">
                <a:moveTo>
                  <a:pt x="2273" y="1"/>
                </a:moveTo>
                <a:cubicBezTo>
                  <a:pt x="2133" y="1"/>
                  <a:pt x="2028" y="7"/>
                  <a:pt x="1996" y="23"/>
                </a:cubicBezTo>
                <a:cubicBezTo>
                  <a:pt x="1854" y="149"/>
                  <a:pt x="1743" y="292"/>
                  <a:pt x="1664" y="466"/>
                </a:cubicBezTo>
                <a:cubicBezTo>
                  <a:pt x="1664" y="466"/>
                  <a:pt x="1515" y="346"/>
                  <a:pt x="1354" y="346"/>
                </a:cubicBezTo>
                <a:cubicBezTo>
                  <a:pt x="1304" y="346"/>
                  <a:pt x="1253" y="357"/>
                  <a:pt x="1204" y="387"/>
                </a:cubicBezTo>
                <a:cubicBezTo>
                  <a:pt x="1039" y="489"/>
                  <a:pt x="1047" y="499"/>
                  <a:pt x="1057" y="499"/>
                </a:cubicBezTo>
                <a:cubicBezTo>
                  <a:pt x="1059" y="499"/>
                  <a:pt x="1062" y="498"/>
                  <a:pt x="1062" y="498"/>
                </a:cubicBezTo>
                <a:cubicBezTo>
                  <a:pt x="1141" y="498"/>
                  <a:pt x="1236" y="530"/>
                  <a:pt x="1299" y="593"/>
                </a:cubicBezTo>
                <a:cubicBezTo>
                  <a:pt x="1299" y="593"/>
                  <a:pt x="824" y="625"/>
                  <a:pt x="745" y="704"/>
                </a:cubicBezTo>
                <a:cubicBezTo>
                  <a:pt x="475" y="1068"/>
                  <a:pt x="238" y="1449"/>
                  <a:pt x="0" y="1829"/>
                </a:cubicBezTo>
                <a:cubicBezTo>
                  <a:pt x="317" y="1734"/>
                  <a:pt x="586" y="1544"/>
                  <a:pt x="792" y="1290"/>
                </a:cubicBezTo>
                <a:cubicBezTo>
                  <a:pt x="1077" y="1274"/>
                  <a:pt x="1331" y="1163"/>
                  <a:pt x="1553" y="1005"/>
                </a:cubicBezTo>
                <a:lnTo>
                  <a:pt x="1711" y="1227"/>
                </a:lnTo>
                <a:lnTo>
                  <a:pt x="1616" y="1544"/>
                </a:lnTo>
                <a:cubicBezTo>
                  <a:pt x="1713" y="1571"/>
                  <a:pt x="1814" y="1584"/>
                  <a:pt x="1914" y="1584"/>
                </a:cubicBezTo>
                <a:cubicBezTo>
                  <a:pt x="2043" y="1584"/>
                  <a:pt x="2173" y="1563"/>
                  <a:pt x="2297" y="1528"/>
                </a:cubicBezTo>
                <a:cubicBezTo>
                  <a:pt x="2582" y="1401"/>
                  <a:pt x="2551" y="989"/>
                  <a:pt x="2551" y="989"/>
                </a:cubicBezTo>
                <a:lnTo>
                  <a:pt x="2107" y="973"/>
                </a:lnTo>
                <a:lnTo>
                  <a:pt x="1933" y="767"/>
                </a:lnTo>
                <a:cubicBezTo>
                  <a:pt x="1933" y="767"/>
                  <a:pt x="2472" y="609"/>
                  <a:pt x="2630" y="324"/>
                </a:cubicBezTo>
                <a:lnTo>
                  <a:pt x="3422" y="54"/>
                </a:lnTo>
                <a:cubicBezTo>
                  <a:pt x="3422" y="54"/>
                  <a:pt x="2691" y="1"/>
                  <a:pt x="2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txBox="1">
            <a:spLocks noGrp="1"/>
          </p:cNvSpPr>
          <p:nvPr>
            <p:ph type="title"/>
          </p:nvPr>
        </p:nvSpPr>
        <p:spPr>
          <a:xfrm>
            <a:off x="720000" y="1426725"/>
            <a:ext cx="4418700" cy="725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9"/>
          <p:cNvSpPr txBox="1">
            <a:spLocks noGrp="1"/>
          </p:cNvSpPr>
          <p:nvPr>
            <p:ph type="subTitle" idx="1"/>
          </p:nvPr>
        </p:nvSpPr>
        <p:spPr>
          <a:xfrm>
            <a:off x="715100" y="2151675"/>
            <a:ext cx="4904100" cy="156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8"/>
        <p:cNvGrpSpPr/>
        <p:nvPr/>
      </p:nvGrpSpPr>
      <p:grpSpPr>
        <a:xfrm>
          <a:off x="0" y="0"/>
          <a:ext cx="0" cy="0"/>
          <a:chOff x="0" y="0"/>
          <a:chExt cx="0" cy="0"/>
        </a:xfrm>
      </p:grpSpPr>
      <p:sp>
        <p:nvSpPr>
          <p:cNvPr id="119" name="Google Shape;119;p10"/>
          <p:cNvSpPr/>
          <p:nvPr/>
        </p:nvSpPr>
        <p:spPr>
          <a:xfrm rot="10800000">
            <a:off x="-9734" y="-26203"/>
            <a:ext cx="3086386" cy="1285228"/>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0"/>
          <p:cNvGrpSpPr/>
          <p:nvPr/>
        </p:nvGrpSpPr>
        <p:grpSpPr>
          <a:xfrm>
            <a:off x="4977575" y="3410275"/>
            <a:ext cx="4166425" cy="1733231"/>
            <a:chOff x="4977575" y="3410275"/>
            <a:chExt cx="4166425" cy="1733231"/>
          </a:xfrm>
        </p:grpSpPr>
        <p:sp>
          <p:nvSpPr>
            <p:cNvPr id="121" name="Google Shape;121;p10"/>
            <p:cNvSpPr/>
            <p:nvPr/>
          </p:nvSpPr>
          <p:spPr>
            <a:xfrm>
              <a:off x="4977575" y="3410275"/>
              <a:ext cx="4166425" cy="1733231"/>
            </a:xfrm>
            <a:custGeom>
              <a:avLst/>
              <a:gdLst/>
              <a:ahLst/>
              <a:cxnLst/>
              <a:rect l="l" t="t" r="r" b="b"/>
              <a:pathLst>
                <a:path w="53089" h="22085" extrusionOk="0">
                  <a:moveTo>
                    <a:pt x="53089" y="0"/>
                  </a:moveTo>
                  <a:lnTo>
                    <a:pt x="53089" y="0"/>
                  </a:lnTo>
                  <a:cubicBezTo>
                    <a:pt x="52202" y="95"/>
                    <a:pt x="51489" y="776"/>
                    <a:pt x="51362" y="1664"/>
                  </a:cubicBezTo>
                  <a:cubicBezTo>
                    <a:pt x="51362" y="1664"/>
                    <a:pt x="49969" y="253"/>
                    <a:pt x="47730" y="253"/>
                  </a:cubicBezTo>
                  <a:cubicBezTo>
                    <a:pt x="46967" y="253"/>
                    <a:pt x="46105" y="417"/>
                    <a:pt x="45168" y="856"/>
                  </a:cubicBezTo>
                  <a:cubicBezTo>
                    <a:pt x="41460" y="2567"/>
                    <a:pt x="42728" y="7525"/>
                    <a:pt x="42728" y="7525"/>
                  </a:cubicBezTo>
                  <a:cubicBezTo>
                    <a:pt x="42151" y="7304"/>
                    <a:pt x="41545" y="7198"/>
                    <a:pt x="40940" y="7198"/>
                  </a:cubicBezTo>
                  <a:cubicBezTo>
                    <a:pt x="40765" y="7198"/>
                    <a:pt x="40589" y="7207"/>
                    <a:pt x="40415" y="7224"/>
                  </a:cubicBezTo>
                  <a:cubicBezTo>
                    <a:pt x="37563" y="7414"/>
                    <a:pt x="37500" y="9205"/>
                    <a:pt x="37500" y="9205"/>
                  </a:cubicBezTo>
                  <a:cubicBezTo>
                    <a:pt x="37500" y="9205"/>
                    <a:pt x="35955" y="8672"/>
                    <a:pt x="34017" y="8672"/>
                  </a:cubicBezTo>
                  <a:cubicBezTo>
                    <a:pt x="32416" y="8672"/>
                    <a:pt x="30546" y="9035"/>
                    <a:pt x="29056" y="10361"/>
                  </a:cubicBezTo>
                  <a:cubicBezTo>
                    <a:pt x="25745" y="13292"/>
                    <a:pt x="27867" y="15827"/>
                    <a:pt x="27867" y="15827"/>
                  </a:cubicBezTo>
                  <a:cubicBezTo>
                    <a:pt x="27308" y="15702"/>
                    <a:pt x="26826" y="15650"/>
                    <a:pt x="26410" y="15650"/>
                  </a:cubicBezTo>
                  <a:cubicBezTo>
                    <a:pt x="24127" y="15650"/>
                    <a:pt x="23843" y="17237"/>
                    <a:pt x="23843" y="17237"/>
                  </a:cubicBezTo>
                  <a:lnTo>
                    <a:pt x="22909" y="16983"/>
                  </a:lnTo>
                  <a:cubicBezTo>
                    <a:pt x="24067" y="14454"/>
                    <a:pt x="21435" y="14194"/>
                    <a:pt x="20304" y="14194"/>
                  </a:cubicBezTo>
                  <a:cubicBezTo>
                    <a:pt x="20012" y="14194"/>
                    <a:pt x="19819" y="14211"/>
                    <a:pt x="19819" y="14211"/>
                  </a:cubicBezTo>
                  <a:cubicBezTo>
                    <a:pt x="19819" y="14211"/>
                    <a:pt x="23241" y="12880"/>
                    <a:pt x="21530" y="10314"/>
                  </a:cubicBezTo>
                  <a:cubicBezTo>
                    <a:pt x="20397" y="8604"/>
                    <a:pt x="18820" y="8165"/>
                    <a:pt x="17437" y="8165"/>
                  </a:cubicBezTo>
                  <a:cubicBezTo>
                    <a:pt x="16731" y="8165"/>
                    <a:pt x="16077" y="8279"/>
                    <a:pt x="15558" y="8397"/>
                  </a:cubicBezTo>
                  <a:cubicBezTo>
                    <a:pt x="13657" y="8840"/>
                    <a:pt x="9728" y="10932"/>
                    <a:pt x="10995" y="14575"/>
                  </a:cubicBezTo>
                  <a:cubicBezTo>
                    <a:pt x="10434" y="13993"/>
                    <a:pt x="9668" y="13681"/>
                    <a:pt x="8894" y="13681"/>
                  </a:cubicBezTo>
                  <a:cubicBezTo>
                    <a:pt x="8466" y="13681"/>
                    <a:pt x="8036" y="13776"/>
                    <a:pt x="7637" y="13973"/>
                  </a:cubicBezTo>
                  <a:cubicBezTo>
                    <a:pt x="5656" y="14876"/>
                    <a:pt x="6147" y="16540"/>
                    <a:pt x="7130" y="17237"/>
                  </a:cubicBezTo>
                  <a:cubicBezTo>
                    <a:pt x="7130" y="17237"/>
                    <a:pt x="0" y="17300"/>
                    <a:pt x="0" y="22085"/>
                  </a:cubicBezTo>
                  <a:lnTo>
                    <a:pt x="53073" y="22085"/>
                  </a:lnTo>
                  <a:lnTo>
                    <a:pt x="53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7621291" y="4213140"/>
              <a:ext cx="1097475" cy="790709"/>
            </a:xfrm>
            <a:custGeom>
              <a:avLst/>
              <a:gdLst/>
              <a:ahLst/>
              <a:cxnLst/>
              <a:rect l="l" t="t" r="r" b="b"/>
              <a:pathLst>
                <a:path w="11899" h="8573" extrusionOk="0">
                  <a:moveTo>
                    <a:pt x="9844" y="0"/>
                  </a:moveTo>
                  <a:cubicBezTo>
                    <a:pt x="7949" y="0"/>
                    <a:pt x="8381" y="2409"/>
                    <a:pt x="8381" y="2409"/>
                  </a:cubicBezTo>
                  <a:cubicBezTo>
                    <a:pt x="8381" y="2409"/>
                    <a:pt x="8001" y="1850"/>
                    <a:pt x="7390" y="1850"/>
                  </a:cubicBezTo>
                  <a:cubicBezTo>
                    <a:pt x="7274" y="1850"/>
                    <a:pt x="7150" y="1870"/>
                    <a:pt x="7019" y="1918"/>
                  </a:cubicBezTo>
                  <a:cubicBezTo>
                    <a:pt x="6195" y="2203"/>
                    <a:pt x="6749" y="3233"/>
                    <a:pt x="6749" y="3233"/>
                  </a:cubicBezTo>
                  <a:cubicBezTo>
                    <a:pt x="6749" y="3233"/>
                    <a:pt x="5225" y="1950"/>
                    <a:pt x="3686" y="1950"/>
                  </a:cubicBezTo>
                  <a:cubicBezTo>
                    <a:pt x="3028" y="1950"/>
                    <a:pt x="2368" y="2184"/>
                    <a:pt x="1822" y="2853"/>
                  </a:cubicBezTo>
                  <a:cubicBezTo>
                    <a:pt x="0" y="5087"/>
                    <a:pt x="2773" y="7542"/>
                    <a:pt x="2773" y="7542"/>
                  </a:cubicBezTo>
                  <a:cubicBezTo>
                    <a:pt x="2773" y="7542"/>
                    <a:pt x="2546" y="7439"/>
                    <a:pt x="2254" y="7439"/>
                  </a:cubicBezTo>
                  <a:cubicBezTo>
                    <a:pt x="1850" y="7439"/>
                    <a:pt x="1323" y="7636"/>
                    <a:pt x="1093" y="8572"/>
                  </a:cubicBezTo>
                  <a:cubicBezTo>
                    <a:pt x="1583" y="8040"/>
                    <a:pt x="2268" y="7756"/>
                    <a:pt x="2972" y="7756"/>
                  </a:cubicBezTo>
                  <a:cubicBezTo>
                    <a:pt x="3043" y="7756"/>
                    <a:pt x="3114" y="7758"/>
                    <a:pt x="3185" y="7764"/>
                  </a:cubicBezTo>
                  <a:cubicBezTo>
                    <a:pt x="3185" y="7764"/>
                    <a:pt x="2107" y="5926"/>
                    <a:pt x="3185" y="4200"/>
                  </a:cubicBezTo>
                  <a:cubicBezTo>
                    <a:pt x="3624" y="3500"/>
                    <a:pt x="4369" y="3291"/>
                    <a:pt x="5104" y="3291"/>
                  </a:cubicBezTo>
                  <a:cubicBezTo>
                    <a:pt x="6199" y="3291"/>
                    <a:pt x="7272" y="3756"/>
                    <a:pt x="7272" y="3756"/>
                  </a:cubicBezTo>
                  <a:cubicBezTo>
                    <a:pt x="7272" y="3756"/>
                    <a:pt x="7114" y="2805"/>
                    <a:pt x="7557" y="2568"/>
                  </a:cubicBezTo>
                  <a:cubicBezTo>
                    <a:pt x="7613" y="2536"/>
                    <a:pt x="7672" y="2522"/>
                    <a:pt x="7734" y="2522"/>
                  </a:cubicBezTo>
                  <a:cubicBezTo>
                    <a:pt x="8164" y="2522"/>
                    <a:pt x="8698" y="3202"/>
                    <a:pt x="8698" y="3202"/>
                  </a:cubicBezTo>
                  <a:cubicBezTo>
                    <a:pt x="8698" y="3202"/>
                    <a:pt x="9141" y="1712"/>
                    <a:pt x="9981" y="1522"/>
                  </a:cubicBezTo>
                  <a:cubicBezTo>
                    <a:pt x="10042" y="1508"/>
                    <a:pt x="10103" y="1501"/>
                    <a:pt x="10163" y="1501"/>
                  </a:cubicBezTo>
                  <a:cubicBezTo>
                    <a:pt x="10954" y="1501"/>
                    <a:pt x="11692" y="2663"/>
                    <a:pt x="11692" y="2663"/>
                  </a:cubicBezTo>
                  <a:cubicBezTo>
                    <a:pt x="11692" y="2663"/>
                    <a:pt x="11898" y="81"/>
                    <a:pt x="9918" y="1"/>
                  </a:cubicBezTo>
                  <a:cubicBezTo>
                    <a:pt x="9893" y="1"/>
                    <a:pt x="9868" y="0"/>
                    <a:pt x="9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0"/>
          <p:cNvSpPr/>
          <p:nvPr/>
        </p:nvSpPr>
        <p:spPr>
          <a:xfrm flipH="1">
            <a:off x="7038131" y="364575"/>
            <a:ext cx="1301721" cy="1187292"/>
          </a:xfrm>
          <a:custGeom>
            <a:avLst/>
            <a:gdLst/>
            <a:ahLst/>
            <a:cxnLst/>
            <a:rect l="l" t="t" r="r" b="b"/>
            <a:pathLst>
              <a:path w="14925" h="13613" extrusionOk="0">
                <a:moveTo>
                  <a:pt x="7463" y="0"/>
                </a:moveTo>
                <a:cubicBezTo>
                  <a:pt x="5720" y="0"/>
                  <a:pt x="3977" y="661"/>
                  <a:pt x="2647" y="1984"/>
                </a:cubicBezTo>
                <a:cubicBezTo>
                  <a:pt x="1" y="4646"/>
                  <a:pt x="1" y="8955"/>
                  <a:pt x="2647" y="11617"/>
                </a:cubicBezTo>
                <a:cubicBezTo>
                  <a:pt x="3977" y="12947"/>
                  <a:pt x="5720" y="13613"/>
                  <a:pt x="7463" y="13613"/>
                </a:cubicBezTo>
                <a:cubicBezTo>
                  <a:pt x="9205" y="13613"/>
                  <a:pt x="10948" y="12947"/>
                  <a:pt x="12279" y="11617"/>
                </a:cubicBezTo>
                <a:cubicBezTo>
                  <a:pt x="14924" y="8955"/>
                  <a:pt x="14924" y="4646"/>
                  <a:pt x="12279" y="1984"/>
                </a:cubicBezTo>
                <a:cubicBezTo>
                  <a:pt x="10948" y="661"/>
                  <a:pt x="9205" y="0"/>
                  <a:pt x="7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flipH="1">
            <a:off x="6285983" y="406997"/>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flipH="1">
            <a:off x="4307126" y="670551"/>
            <a:ext cx="264776" cy="238237"/>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flipH="1">
            <a:off x="7784102" y="2307329"/>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1789387" y="4262211"/>
            <a:ext cx="555750" cy="296952"/>
          </a:xfrm>
          <a:custGeom>
            <a:avLst/>
            <a:gdLst/>
            <a:ahLst/>
            <a:cxnLst/>
            <a:rect l="l" t="t" r="r" b="b"/>
            <a:pathLst>
              <a:path w="3423" h="1829" extrusionOk="0">
                <a:moveTo>
                  <a:pt x="2273" y="1"/>
                </a:moveTo>
                <a:cubicBezTo>
                  <a:pt x="2133" y="1"/>
                  <a:pt x="2028" y="7"/>
                  <a:pt x="1996" y="23"/>
                </a:cubicBezTo>
                <a:cubicBezTo>
                  <a:pt x="1854" y="149"/>
                  <a:pt x="1743" y="292"/>
                  <a:pt x="1664" y="466"/>
                </a:cubicBezTo>
                <a:cubicBezTo>
                  <a:pt x="1664" y="466"/>
                  <a:pt x="1515" y="346"/>
                  <a:pt x="1354" y="346"/>
                </a:cubicBezTo>
                <a:cubicBezTo>
                  <a:pt x="1304" y="346"/>
                  <a:pt x="1253" y="357"/>
                  <a:pt x="1204" y="387"/>
                </a:cubicBezTo>
                <a:cubicBezTo>
                  <a:pt x="1039" y="489"/>
                  <a:pt x="1047" y="499"/>
                  <a:pt x="1057" y="499"/>
                </a:cubicBezTo>
                <a:cubicBezTo>
                  <a:pt x="1059" y="499"/>
                  <a:pt x="1062" y="498"/>
                  <a:pt x="1062" y="498"/>
                </a:cubicBezTo>
                <a:cubicBezTo>
                  <a:pt x="1141" y="498"/>
                  <a:pt x="1236" y="530"/>
                  <a:pt x="1299" y="593"/>
                </a:cubicBezTo>
                <a:cubicBezTo>
                  <a:pt x="1299" y="593"/>
                  <a:pt x="824" y="625"/>
                  <a:pt x="745" y="704"/>
                </a:cubicBezTo>
                <a:cubicBezTo>
                  <a:pt x="475" y="1068"/>
                  <a:pt x="238" y="1449"/>
                  <a:pt x="0" y="1829"/>
                </a:cubicBezTo>
                <a:cubicBezTo>
                  <a:pt x="317" y="1734"/>
                  <a:pt x="586" y="1544"/>
                  <a:pt x="792" y="1290"/>
                </a:cubicBezTo>
                <a:cubicBezTo>
                  <a:pt x="1077" y="1274"/>
                  <a:pt x="1331" y="1163"/>
                  <a:pt x="1553" y="1005"/>
                </a:cubicBezTo>
                <a:lnTo>
                  <a:pt x="1711" y="1227"/>
                </a:lnTo>
                <a:lnTo>
                  <a:pt x="1616" y="1544"/>
                </a:lnTo>
                <a:cubicBezTo>
                  <a:pt x="1713" y="1571"/>
                  <a:pt x="1814" y="1584"/>
                  <a:pt x="1914" y="1584"/>
                </a:cubicBezTo>
                <a:cubicBezTo>
                  <a:pt x="2043" y="1584"/>
                  <a:pt x="2173" y="1563"/>
                  <a:pt x="2297" y="1528"/>
                </a:cubicBezTo>
                <a:cubicBezTo>
                  <a:pt x="2582" y="1401"/>
                  <a:pt x="2551" y="989"/>
                  <a:pt x="2551" y="989"/>
                </a:cubicBezTo>
                <a:lnTo>
                  <a:pt x="2107" y="973"/>
                </a:lnTo>
                <a:lnTo>
                  <a:pt x="1933" y="767"/>
                </a:lnTo>
                <a:cubicBezTo>
                  <a:pt x="1933" y="767"/>
                  <a:pt x="2472" y="609"/>
                  <a:pt x="2630" y="324"/>
                </a:cubicBezTo>
                <a:lnTo>
                  <a:pt x="3422" y="54"/>
                </a:lnTo>
                <a:cubicBezTo>
                  <a:pt x="3422" y="54"/>
                  <a:pt x="2691" y="1"/>
                  <a:pt x="2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txBox="1">
            <a:spLocks noGrp="1"/>
          </p:cNvSpPr>
          <p:nvPr>
            <p:ph type="title"/>
          </p:nvPr>
        </p:nvSpPr>
        <p:spPr>
          <a:xfrm>
            <a:off x="715100" y="1495650"/>
            <a:ext cx="2466600" cy="21522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sz="3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9" name="Google Shape;129;p10"/>
          <p:cNvSpPr/>
          <p:nvPr/>
        </p:nvSpPr>
        <p:spPr>
          <a:xfrm>
            <a:off x="-201412" y="4346363"/>
            <a:ext cx="1301674" cy="524276"/>
          </a:xfrm>
          <a:custGeom>
            <a:avLst/>
            <a:gdLst/>
            <a:ahLst/>
            <a:cxnLst/>
            <a:rect l="l" t="t" r="r" b="b"/>
            <a:pathLst>
              <a:path w="5847" h="2355" extrusionOk="0">
                <a:moveTo>
                  <a:pt x="3805" y="1"/>
                </a:moveTo>
                <a:cubicBezTo>
                  <a:pt x="3774" y="1"/>
                  <a:pt x="3741" y="4"/>
                  <a:pt x="3708" y="10"/>
                </a:cubicBezTo>
                <a:cubicBezTo>
                  <a:pt x="2884" y="184"/>
                  <a:pt x="2393" y="1658"/>
                  <a:pt x="2393" y="1658"/>
                </a:cubicBezTo>
                <a:cubicBezTo>
                  <a:pt x="2393" y="1658"/>
                  <a:pt x="2279" y="1002"/>
                  <a:pt x="1889" y="1002"/>
                </a:cubicBezTo>
                <a:cubicBezTo>
                  <a:pt x="1867" y="1002"/>
                  <a:pt x="1845" y="1004"/>
                  <a:pt x="1823" y="1008"/>
                </a:cubicBezTo>
                <a:cubicBezTo>
                  <a:pt x="1363" y="1087"/>
                  <a:pt x="920" y="2070"/>
                  <a:pt x="920" y="2070"/>
                </a:cubicBezTo>
                <a:lnTo>
                  <a:pt x="1" y="2355"/>
                </a:lnTo>
                <a:lnTo>
                  <a:pt x="5847" y="2355"/>
                </a:lnTo>
                <a:lnTo>
                  <a:pt x="5561" y="2149"/>
                </a:lnTo>
                <a:cubicBezTo>
                  <a:pt x="5561" y="2149"/>
                  <a:pt x="5767" y="1341"/>
                  <a:pt x="5387" y="1246"/>
                </a:cubicBezTo>
                <a:cubicBezTo>
                  <a:pt x="5363" y="1241"/>
                  <a:pt x="5341" y="1238"/>
                  <a:pt x="5319" y="1238"/>
                </a:cubicBezTo>
                <a:cubicBezTo>
                  <a:pt x="5007" y="1238"/>
                  <a:pt x="4896" y="1737"/>
                  <a:pt x="4896" y="1737"/>
                </a:cubicBezTo>
                <a:cubicBezTo>
                  <a:pt x="4896" y="1737"/>
                  <a:pt x="4560" y="1"/>
                  <a:pt x="3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5"/>
        <p:cNvGrpSpPr/>
        <p:nvPr/>
      </p:nvGrpSpPr>
      <p:grpSpPr>
        <a:xfrm>
          <a:off x="0" y="0"/>
          <a:ext cx="0" cy="0"/>
          <a:chOff x="0" y="0"/>
          <a:chExt cx="0" cy="0"/>
        </a:xfrm>
      </p:grpSpPr>
      <p:sp>
        <p:nvSpPr>
          <p:cNvPr id="156" name="Google Shape;156;p13"/>
          <p:cNvSpPr/>
          <p:nvPr/>
        </p:nvSpPr>
        <p:spPr>
          <a:xfrm flipH="1">
            <a:off x="7778411" y="-339013"/>
            <a:ext cx="1578207" cy="1439473"/>
          </a:xfrm>
          <a:custGeom>
            <a:avLst/>
            <a:gdLst/>
            <a:ahLst/>
            <a:cxnLst/>
            <a:rect l="l" t="t" r="r" b="b"/>
            <a:pathLst>
              <a:path w="14925" h="13613" extrusionOk="0">
                <a:moveTo>
                  <a:pt x="7463" y="0"/>
                </a:moveTo>
                <a:cubicBezTo>
                  <a:pt x="5720" y="0"/>
                  <a:pt x="3977" y="661"/>
                  <a:pt x="2647" y="1984"/>
                </a:cubicBezTo>
                <a:cubicBezTo>
                  <a:pt x="1" y="4646"/>
                  <a:pt x="1" y="8955"/>
                  <a:pt x="2647" y="11617"/>
                </a:cubicBezTo>
                <a:cubicBezTo>
                  <a:pt x="3977" y="12947"/>
                  <a:pt x="5720" y="13613"/>
                  <a:pt x="7463" y="13613"/>
                </a:cubicBezTo>
                <a:cubicBezTo>
                  <a:pt x="9205" y="13613"/>
                  <a:pt x="10948" y="12947"/>
                  <a:pt x="12279" y="11617"/>
                </a:cubicBezTo>
                <a:cubicBezTo>
                  <a:pt x="14924" y="8955"/>
                  <a:pt x="14924" y="4646"/>
                  <a:pt x="12279" y="1984"/>
                </a:cubicBezTo>
                <a:cubicBezTo>
                  <a:pt x="10948" y="661"/>
                  <a:pt x="9205" y="0"/>
                  <a:pt x="7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flipH="1">
            <a:off x="-1231392" y="152322"/>
            <a:ext cx="3632400" cy="76534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flipH="1">
            <a:off x="6774425" y="4480600"/>
            <a:ext cx="2872380" cy="662903"/>
          </a:xfrm>
          <a:custGeom>
            <a:avLst/>
            <a:gdLst/>
            <a:ahLst/>
            <a:cxnLst/>
            <a:rect l="l" t="t" r="r" b="b"/>
            <a:pathLst>
              <a:path w="24161" h="5576" extrusionOk="0">
                <a:moveTo>
                  <a:pt x="3253" y="0"/>
                </a:moveTo>
                <a:cubicBezTo>
                  <a:pt x="2984" y="0"/>
                  <a:pt x="2733" y="49"/>
                  <a:pt x="2504" y="157"/>
                </a:cubicBezTo>
                <a:cubicBezTo>
                  <a:pt x="0" y="1346"/>
                  <a:pt x="2108" y="5576"/>
                  <a:pt x="2108" y="5576"/>
                </a:cubicBezTo>
                <a:lnTo>
                  <a:pt x="24160" y="5576"/>
                </a:lnTo>
                <a:lnTo>
                  <a:pt x="20326" y="4910"/>
                </a:lnTo>
                <a:cubicBezTo>
                  <a:pt x="20326" y="4910"/>
                  <a:pt x="20073" y="3199"/>
                  <a:pt x="19012" y="2930"/>
                </a:cubicBezTo>
                <a:cubicBezTo>
                  <a:pt x="18943" y="2913"/>
                  <a:pt x="18875" y="2906"/>
                  <a:pt x="18808" y="2906"/>
                </a:cubicBezTo>
                <a:cubicBezTo>
                  <a:pt x="17835" y="2906"/>
                  <a:pt x="17031" y="4514"/>
                  <a:pt x="17031" y="4514"/>
                </a:cubicBezTo>
                <a:cubicBezTo>
                  <a:pt x="17031" y="4514"/>
                  <a:pt x="16508" y="3072"/>
                  <a:pt x="15843" y="3072"/>
                </a:cubicBezTo>
                <a:cubicBezTo>
                  <a:pt x="15178" y="3072"/>
                  <a:pt x="14655" y="4657"/>
                  <a:pt x="14655" y="4657"/>
                </a:cubicBezTo>
                <a:cubicBezTo>
                  <a:pt x="14655" y="4657"/>
                  <a:pt x="13392" y="3298"/>
                  <a:pt x="11997" y="3298"/>
                </a:cubicBezTo>
                <a:cubicBezTo>
                  <a:pt x="11886" y="3298"/>
                  <a:pt x="11773" y="3307"/>
                  <a:pt x="11661" y="3326"/>
                </a:cubicBezTo>
                <a:cubicBezTo>
                  <a:pt x="10251" y="3548"/>
                  <a:pt x="10298" y="4910"/>
                  <a:pt x="10298" y="4910"/>
                </a:cubicBezTo>
                <a:cubicBezTo>
                  <a:pt x="10298" y="4910"/>
                  <a:pt x="5938" y="0"/>
                  <a:pt x="3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flipH="1">
            <a:off x="4294027" y="1761370"/>
            <a:ext cx="555747" cy="204261"/>
          </a:xfrm>
          <a:custGeom>
            <a:avLst/>
            <a:gdLst/>
            <a:ahLst/>
            <a:cxnLst/>
            <a:rect l="l" t="t" r="r" b="b"/>
            <a:pathLst>
              <a:path w="3882" h="1427" extrusionOk="0">
                <a:moveTo>
                  <a:pt x="2345" y="1"/>
                </a:moveTo>
                <a:cubicBezTo>
                  <a:pt x="1965" y="33"/>
                  <a:pt x="1664" y="492"/>
                  <a:pt x="1664" y="492"/>
                </a:cubicBezTo>
                <a:cubicBezTo>
                  <a:pt x="1479" y="350"/>
                  <a:pt x="1317" y="302"/>
                  <a:pt x="1183" y="302"/>
                </a:cubicBezTo>
                <a:cubicBezTo>
                  <a:pt x="915" y="302"/>
                  <a:pt x="761" y="492"/>
                  <a:pt x="761" y="492"/>
                </a:cubicBezTo>
                <a:lnTo>
                  <a:pt x="1252" y="714"/>
                </a:lnTo>
                <a:cubicBezTo>
                  <a:pt x="1190" y="701"/>
                  <a:pt x="1126" y="696"/>
                  <a:pt x="1063" y="696"/>
                </a:cubicBezTo>
                <a:cubicBezTo>
                  <a:pt x="884" y="696"/>
                  <a:pt x="703" y="743"/>
                  <a:pt x="539" y="825"/>
                </a:cubicBezTo>
                <a:cubicBezTo>
                  <a:pt x="32" y="1126"/>
                  <a:pt x="0" y="1427"/>
                  <a:pt x="0" y="1427"/>
                </a:cubicBezTo>
                <a:lnTo>
                  <a:pt x="1378" y="1031"/>
                </a:lnTo>
                <a:cubicBezTo>
                  <a:pt x="1489" y="1170"/>
                  <a:pt x="1708" y="1208"/>
                  <a:pt x="1911" y="1208"/>
                </a:cubicBezTo>
                <a:cubicBezTo>
                  <a:pt x="2146" y="1208"/>
                  <a:pt x="2361" y="1158"/>
                  <a:pt x="2361" y="1158"/>
                </a:cubicBezTo>
                <a:lnTo>
                  <a:pt x="2899" y="1427"/>
                </a:lnTo>
                <a:cubicBezTo>
                  <a:pt x="3105" y="1379"/>
                  <a:pt x="3264" y="1237"/>
                  <a:pt x="3295" y="1047"/>
                </a:cubicBezTo>
                <a:lnTo>
                  <a:pt x="2598" y="952"/>
                </a:lnTo>
                <a:lnTo>
                  <a:pt x="2329" y="777"/>
                </a:lnTo>
                <a:cubicBezTo>
                  <a:pt x="2376" y="540"/>
                  <a:pt x="3882" y="144"/>
                  <a:pt x="3882" y="144"/>
                </a:cubicBezTo>
                <a:cubicBezTo>
                  <a:pt x="3359" y="64"/>
                  <a:pt x="2852" y="17"/>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6774427" y="-169200"/>
            <a:ext cx="2096242" cy="771424"/>
          </a:xfrm>
          <a:custGeom>
            <a:avLst/>
            <a:gdLst/>
            <a:ahLst/>
            <a:cxnLst/>
            <a:rect l="l" t="t" r="r" b="b"/>
            <a:pathLst>
              <a:path w="16297" h="5310" extrusionOk="0">
                <a:moveTo>
                  <a:pt x="15151" y="1"/>
                </a:moveTo>
                <a:cubicBezTo>
                  <a:pt x="15139" y="1"/>
                  <a:pt x="15127" y="1"/>
                  <a:pt x="15115" y="2"/>
                </a:cubicBezTo>
                <a:cubicBezTo>
                  <a:pt x="13895" y="113"/>
                  <a:pt x="12580" y="3646"/>
                  <a:pt x="12580" y="3646"/>
                </a:cubicBezTo>
                <a:cubicBezTo>
                  <a:pt x="12580" y="3646"/>
                  <a:pt x="12152" y="1317"/>
                  <a:pt x="10498" y="1317"/>
                </a:cubicBezTo>
                <a:cubicBezTo>
                  <a:pt x="10297" y="1317"/>
                  <a:pt x="10078" y="1351"/>
                  <a:pt x="9839" y="1428"/>
                </a:cubicBezTo>
                <a:cubicBezTo>
                  <a:pt x="8080" y="1999"/>
                  <a:pt x="6734" y="4201"/>
                  <a:pt x="6734" y="4201"/>
                </a:cubicBezTo>
                <a:cubicBezTo>
                  <a:pt x="6734" y="4201"/>
                  <a:pt x="6562" y="3256"/>
                  <a:pt x="5538" y="3256"/>
                </a:cubicBezTo>
                <a:cubicBezTo>
                  <a:pt x="5399" y="3256"/>
                  <a:pt x="5243" y="3274"/>
                  <a:pt x="5070" y="3314"/>
                </a:cubicBezTo>
                <a:cubicBezTo>
                  <a:pt x="3645" y="3646"/>
                  <a:pt x="2646" y="4977"/>
                  <a:pt x="2646" y="4977"/>
                </a:cubicBezTo>
                <a:lnTo>
                  <a:pt x="1" y="5310"/>
                </a:lnTo>
                <a:lnTo>
                  <a:pt x="14465" y="5310"/>
                </a:lnTo>
                <a:cubicBezTo>
                  <a:pt x="14465" y="5310"/>
                  <a:pt x="16297" y="1"/>
                  <a:pt x="15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flipH="1">
            <a:off x="7873049" y="702527"/>
            <a:ext cx="555751" cy="355842"/>
          </a:xfrm>
          <a:custGeom>
            <a:avLst/>
            <a:gdLst/>
            <a:ahLst/>
            <a:cxnLst/>
            <a:rect l="l" t="t" r="r" b="b"/>
            <a:pathLst>
              <a:path w="2599" h="1664" extrusionOk="0">
                <a:moveTo>
                  <a:pt x="1" y="0"/>
                </a:moveTo>
                <a:lnTo>
                  <a:pt x="1" y="0"/>
                </a:lnTo>
                <a:cubicBezTo>
                  <a:pt x="112" y="269"/>
                  <a:pt x="254" y="523"/>
                  <a:pt x="429" y="745"/>
                </a:cubicBezTo>
                <a:cubicBezTo>
                  <a:pt x="539" y="887"/>
                  <a:pt x="666" y="1014"/>
                  <a:pt x="825" y="1125"/>
                </a:cubicBezTo>
                <a:lnTo>
                  <a:pt x="318" y="1125"/>
                </a:lnTo>
                <a:cubicBezTo>
                  <a:pt x="318" y="1125"/>
                  <a:pt x="191" y="1553"/>
                  <a:pt x="856" y="1664"/>
                </a:cubicBezTo>
                <a:lnTo>
                  <a:pt x="1189" y="1410"/>
                </a:lnTo>
                <a:cubicBezTo>
                  <a:pt x="1189" y="1410"/>
                  <a:pt x="1650" y="1584"/>
                  <a:pt x="2120" y="1584"/>
                </a:cubicBezTo>
                <a:cubicBezTo>
                  <a:pt x="2285" y="1584"/>
                  <a:pt x="2451" y="1563"/>
                  <a:pt x="2599" y="1505"/>
                </a:cubicBezTo>
                <a:cubicBezTo>
                  <a:pt x="2282" y="1315"/>
                  <a:pt x="1918" y="1188"/>
                  <a:pt x="1537" y="1141"/>
                </a:cubicBezTo>
                <a:lnTo>
                  <a:pt x="1807" y="982"/>
                </a:lnTo>
                <a:cubicBezTo>
                  <a:pt x="1743" y="903"/>
                  <a:pt x="1652" y="864"/>
                  <a:pt x="1563" y="864"/>
                </a:cubicBezTo>
                <a:cubicBezTo>
                  <a:pt x="1474" y="864"/>
                  <a:pt x="1387" y="903"/>
                  <a:pt x="1332" y="982"/>
                </a:cubicBezTo>
                <a:cubicBezTo>
                  <a:pt x="1268" y="761"/>
                  <a:pt x="1110" y="570"/>
                  <a:pt x="904" y="475"/>
                </a:cubicBezTo>
                <a:cubicBezTo>
                  <a:pt x="587" y="333"/>
                  <a:pt x="286" y="1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flipH="1">
            <a:off x="319524" y="1258956"/>
            <a:ext cx="395468" cy="355851"/>
          </a:xfrm>
          <a:custGeom>
            <a:avLst/>
            <a:gdLst/>
            <a:ahLst/>
            <a:cxnLst/>
            <a:rect l="l" t="t" r="r" b="b"/>
            <a:pathLst>
              <a:path w="1427" h="1284" extrusionOk="0">
                <a:moveTo>
                  <a:pt x="0" y="1"/>
                </a:moveTo>
                <a:lnTo>
                  <a:pt x="476" y="824"/>
                </a:lnTo>
                <a:lnTo>
                  <a:pt x="95" y="1030"/>
                </a:lnTo>
                <a:cubicBezTo>
                  <a:pt x="95" y="1030"/>
                  <a:pt x="238" y="1252"/>
                  <a:pt x="396" y="1268"/>
                </a:cubicBezTo>
                <a:lnTo>
                  <a:pt x="602" y="935"/>
                </a:lnTo>
                <a:lnTo>
                  <a:pt x="1426" y="1284"/>
                </a:lnTo>
                <a:cubicBezTo>
                  <a:pt x="1315" y="1046"/>
                  <a:pt x="1125" y="872"/>
                  <a:pt x="887" y="809"/>
                </a:cubicBezTo>
                <a:lnTo>
                  <a:pt x="967" y="587"/>
                </a:lnTo>
                <a:cubicBezTo>
                  <a:pt x="967" y="587"/>
                  <a:pt x="930" y="577"/>
                  <a:pt x="883" y="577"/>
                </a:cubicBezTo>
                <a:cubicBezTo>
                  <a:pt x="829" y="577"/>
                  <a:pt x="763" y="590"/>
                  <a:pt x="729" y="650"/>
                </a:cubicBezTo>
                <a:cubicBezTo>
                  <a:pt x="729" y="650"/>
                  <a:pt x="491" y="8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3"/>
          <p:cNvGrpSpPr/>
          <p:nvPr/>
        </p:nvGrpSpPr>
        <p:grpSpPr>
          <a:xfrm>
            <a:off x="-2" y="3870726"/>
            <a:ext cx="3197045" cy="1331364"/>
            <a:chOff x="-2" y="3870726"/>
            <a:chExt cx="3197045" cy="1331364"/>
          </a:xfrm>
        </p:grpSpPr>
        <p:sp>
          <p:nvSpPr>
            <p:cNvPr id="164" name="Google Shape;164;p13"/>
            <p:cNvSpPr/>
            <p:nvPr/>
          </p:nvSpPr>
          <p:spPr>
            <a:xfrm flipH="1">
              <a:off x="-2" y="3870726"/>
              <a:ext cx="3197045" cy="1331364"/>
            </a:xfrm>
            <a:custGeom>
              <a:avLst/>
              <a:gdLst/>
              <a:ahLst/>
              <a:cxnLst/>
              <a:rect l="l" t="t" r="r" b="b"/>
              <a:pathLst>
                <a:path w="53074" h="22101" extrusionOk="0">
                  <a:moveTo>
                    <a:pt x="53058" y="0"/>
                  </a:moveTo>
                  <a:cubicBezTo>
                    <a:pt x="52186" y="95"/>
                    <a:pt x="51473" y="792"/>
                    <a:pt x="51347" y="1664"/>
                  </a:cubicBezTo>
                  <a:cubicBezTo>
                    <a:pt x="51347" y="1664"/>
                    <a:pt x="49952" y="260"/>
                    <a:pt x="47703" y="260"/>
                  </a:cubicBezTo>
                  <a:cubicBezTo>
                    <a:pt x="46939" y="260"/>
                    <a:pt x="46076" y="422"/>
                    <a:pt x="45136" y="856"/>
                  </a:cubicBezTo>
                  <a:cubicBezTo>
                    <a:pt x="41445" y="2583"/>
                    <a:pt x="42712" y="7525"/>
                    <a:pt x="42712" y="7525"/>
                  </a:cubicBezTo>
                  <a:cubicBezTo>
                    <a:pt x="42135" y="7304"/>
                    <a:pt x="41530" y="7198"/>
                    <a:pt x="40918" y="7198"/>
                  </a:cubicBezTo>
                  <a:cubicBezTo>
                    <a:pt x="40740" y="7198"/>
                    <a:pt x="40562" y="7207"/>
                    <a:pt x="40384" y="7224"/>
                  </a:cubicBezTo>
                  <a:cubicBezTo>
                    <a:pt x="37548" y="7430"/>
                    <a:pt x="37484" y="9205"/>
                    <a:pt x="37484" y="9205"/>
                  </a:cubicBezTo>
                  <a:cubicBezTo>
                    <a:pt x="37484" y="9205"/>
                    <a:pt x="35948" y="8675"/>
                    <a:pt x="34016" y="8675"/>
                  </a:cubicBezTo>
                  <a:cubicBezTo>
                    <a:pt x="32412" y="8675"/>
                    <a:pt x="30535" y="9040"/>
                    <a:pt x="29040" y="10377"/>
                  </a:cubicBezTo>
                  <a:cubicBezTo>
                    <a:pt x="25745" y="13308"/>
                    <a:pt x="27852" y="15827"/>
                    <a:pt x="27852" y="15827"/>
                  </a:cubicBezTo>
                  <a:cubicBezTo>
                    <a:pt x="27293" y="15703"/>
                    <a:pt x="26811" y="15650"/>
                    <a:pt x="26395" y="15650"/>
                  </a:cubicBezTo>
                  <a:cubicBezTo>
                    <a:pt x="24112" y="15650"/>
                    <a:pt x="23828" y="17237"/>
                    <a:pt x="23828" y="17237"/>
                  </a:cubicBezTo>
                  <a:lnTo>
                    <a:pt x="22893" y="16984"/>
                  </a:lnTo>
                  <a:cubicBezTo>
                    <a:pt x="24051" y="14454"/>
                    <a:pt x="21409" y="14194"/>
                    <a:pt x="20275" y="14194"/>
                  </a:cubicBezTo>
                  <a:cubicBezTo>
                    <a:pt x="19981" y="14194"/>
                    <a:pt x="19788" y="14211"/>
                    <a:pt x="19788" y="14211"/>
                  </a:cubicBezTo>
                  <a:cubicBezTo>
                    <a:pt x="19788" y="14211"/>
                    <a:pt x="23226" y="12912"/>
                    <a:pt x="21515" y="10330"/>
                  </a:cubicBezTo>
                  <a:cubicBezTo>
                    <a:pt x="20388" y="8628"/>
                    <a:pt x="18821" y="8185"/>
                    <a:pt x="17438" y="8185"/>
                  </a:cubicBezTo>
                  <a:cubicBezTo>
                    <a:pt x="16722" y="8185"/>
                    <a:pt x="16056" y="8304"/>
                    <a:pt x="15527" y="8428"/>
                  </a:cubicBezTo>
                  <a:cubicBezTo>
                    <a:pt x="13625" y="8856"/>
                    <a:pt x="9697" y="10963"/>
                    <a:pt x="10964" y="14607"/>
                  </a:cubicBezTo>
                  <a:lnTo>
                    <a:pt x="10964" y="14607"/>
                  </a:lnTo>
                  <a:cubicBezTo>
                    <a:pt x="10964" y="14607"/>
                    <a:pt x="10154" y="13703"/>
                    <a:pt x="8875" y="13703"/>
                  </a:cubicBezTo>
                  <a:cubicBezTo>
                    <a:pt x="8495" y="13703"/>
                    <a:pt x="8074" y="13783"/>
                    <a:pt x="7621" y="13989"/>
                  </a:cubicBezTo>
                  <a:cubicBezTo>
                    <a:pt x="5641" y="14908"/>
                    <a:pt x="6132" y="16572"/>
                    <a:pt x="7130" y="17253"/>
                  </a:cubicBezTo>
                  <a:cubicBezTo>
                    <a:pt x="7130" y="17253"/>
                    <a:pt x="1" y="17332"/>
                    <a:pt x="1" y="22101"/>
                  </a:cubicBezTo>
                  <a:lnTo>
                    <a:pt x="53073" y="22101"/>
                  </a:lnTo>
                  <a:lnTo>
                    <a:pt x="530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flipH="1">
              <a:off x="231907" y="4480606"/>
              <a:ext cx="705789" cy="508567"/>
            </a:xfrm>
            <a:custGeom>
              <a:avLst/>
              <a:gdLst/>
              <a:ahLst/>
              <a:cxnLst/>
              <a:rect l="l" t="t" r="r" b="b"/>
              <a:pathLst>
                <a:path w="11899" h="8574" extrusionOk="0">
                  <a:moveTo>
                    <a:pt x="9826" y="0"/>
                  </a:moveTo>
                  <a:cubicBezTo>
                    <a:pt x="7951" y="0"/>
                    <a:pt x="8381" y="2410"/>
                    <a:pt x="8381" y="2410"/>
                  </a:cubicBezTo>
                  <a:cubicBezTo>
                    <a:pt x="8381" y="2410"/>
                    <a:pt x="7994" y="1842"/>
                    <a:pt x="7375" y="1842"/>
                  </a:cubicBezTo>
                  <a:cubicBezTo>
                    <a:pt x="7263" y="1842"/>
                    <a:pt x="7144" y="1860"/>
                    <a:pt x="7019" y="1903"/>
                  </a:cubicBezTo>
                  <a:cubicBezTo>
                    <a:pt x="6195" y="2204"/>
                    <a:pt x="6765" y="3234"/>
                    <a:pt x="6765" y="3234"/>
                  </a:cubicBezTo>
                  <a:cubicBezTo>
                    <a:pt x="6765" y="3234"/>
                    <a:pt x="5233" y="1951"/>
                    <a:pt x="3689" y="1951"/>
                  </a:cubicBezTo>
                  <a:cubicBezTo>
                    <a:pt x="3030" y="1951"/>
                    <a:pt x="2368" y="2185"/>
                    <a:pt x="1822" y="2854"/>
                  </a:cubicBezTo>
                  <a:cubicBezTo>
                    <a:pt x="0" y="5088"/>
                    <a:pt x="2773" y="7528"/>
                    <a:pt x="2773" y="7528"/>
                  </a:cubicBezTo>
                  <a:cubicBezTo>
                    <a:pt x="2773" y="7528"/>
                    <a:pt x="2556" y="7430"/>
                    <a:pt x="2272" y="7430"/>
                  </a:cubicBezTo>
                  <a:cubicBezTo>
                    <a:pt x="1870" y="7430"/>
                    <a:pt x="1335" y="7626"/>
                    <a:pt x="1094" y="8573"/>
                  </a:cubicBezTo>
                  <a:cubicBezTo>
                    <a:pt x="1575" y="8049"/>
                    <a:pt x="2247" y="7753"/>
                    <a:pt x="2951" y="7753"/>
                  </a:cubicBezTo>
                  <a:cubicBezTo>
                    <a:pt x="3034" y="7753"/>
                    <a:pt x="3117" y="7757"/>
                    <a:pt x="3201" y="7765"/>
                  </a:cubicBezTo>
                  <a:cubicBezTo>
                    <a:pt x="3201" y="7765"/>
                    <a:pt x="2123" y="5927"/>
                    <a:pt x="3201" y="4201"/>
                  </a:cubicBezTo>
                  <a:cubicBezTo>
                    <a:pt x="3636" y="3496"/>
                    <a:pt x="4385" y="3286"/>
                    <a:pt x="5123" y="3286"/>
                  </a:cubicBezTo>
                  <a:cubicBezTo>
                    <a:pt x="6210" y="3286"/>
                    <a:pt x="7272" y="3741"/>
                    <a:pt x="7272" y="3741"/>
                  </a:cubicBezTo>
                  <a:cubicBezTo>
                    <a:pt x="7272" y="3741"/>
                    <a:pt x="7114" y="2806"/>
                    <a:pt x="7557" y="2553"/>
                  </a:cubicBezTo>
                  <a:cubicBezTo>
                    <a:pt x="7612" y="2525"/>
                    <a:pt x="7669" y="2513"/>
                    <a:pt x="7728" y="2513"/>
                  </a:cubicBezTo>
                  <a:cubicBezTo>
                    <a:pt x="8168" y="2513"/>
                    <a:pt x="8698" y="3203"/>
                    <a:pt x="8698" y="3203"/>
                  </a:cubicBezTo>
                  <a:cubicBezTo>
                    <a:pt x="8698" y="3203"/>
                    <a:pt x="9142" y="1713"/>
                    <a:pt x="9997" y="1523"/>
                  </a:cubicBezTo>
                  <a:cubicBezTo>
                    <a:pt x="10057" y="1508"/>
                    <a:pt x="10118" y="1502"/>
                    <a:pt x="10178" y="1502"/>
                  </a:cubicBezTo>
                  <a:cubicBezTo>
                    <a:pt x="10957" y="1502"/>
                    <a:pt x="11708" y="2648"/>
                    <a:pt x="11708" y="2648"/>
                  </a:cubicBezTo>
                  <a:cubicBezTo>
                    <a:pt x="11708" y="2648"/>
                    <a:pt x="11898" y="82"/>
                    <a:pt x="9918" y="2"/>
                  </a:cubicBezTo>
                  <a:cubicBezTo>
                    <a:pt x="9887" y="1"/>
                    <a:pt x="9856" y="0"/>
                    <a:pt x="9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3"/>
          <p:cNvSpPr txBox="1">
            <a:spLocks noGrp="1"/>
          </p:cNvSpPr>
          <p:nvPr>
            <p:ph type="title"/>
          </p:nvPr>
        </p:nvSpPr>
        <p:spPr>
          <a:xfrm>
            <a:off x="715000" y="2317704"/>
            <a:ext cx="23364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7" name="Google Shape;167;p13"/>
          <p:cNvSpPr txBox="1">
            <a:spLocks noGrp="1"/>
          </p:cNvSpPr>
          <p:nvPr>
            <p:ph type="title" idx="2" hasCustomPrompt="1"/>
          </p:nvPr>
        </p:nvSpPr>
        <p:spPr>
          <a:xfrm>
            <a:off x="1365400" y="1737550"/>
            <a:ext cx="1035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3"/>
          <p:cNvSpPr txBox="1">
            <a:spLocks noGrp="1"/>
          </p:cNvSpPr>
          <p:nvPr>
            <p:ph type="subTitle" idx="1"/>
          </p:nvPr>
        </p:nvSpPr>
        <p:spPr>
          <a:xfrm>
            <a:off x="715000" y="27460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13"/>
          <p:cNvSpPr txBox="1">
            <a:spLocks noGrp="1"/>
          </p:cNvSpPr>
          <p:nvPr>
            <p:ph type="title" idx="3"/>
          </p:nvPr>
        </p:nvSpPr>
        <p:spPr>
          <a:xfrm>
            <a:off x="1546650" y="535000"/>
            <a:ext cx="60507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0" name="Google Shape;170;p13"/>
          <p:cNvSpPr txBox="1">
            <a:spLocks noGrp="1"/>
          </p:cNvSpPr>
          <p:nvPr>
            <p:ph type="title" idx="4"/>
          </p:nvPr>
        </p:nvSpPr>
        <p:spPr>
          <a:xfrm>
            <a:off x="3403700" y="3232104"/>
            <a:ext cx="23364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5" hasCustomPrompt="1"/>
          </p:nvPr>
        </p:nvSpPr>
        <p:spPr>
          <a:xfrm>
            <a:off x="4054100" y="2633100"/>
            <a:ext cx="1035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6"/>
          </p:nvPr>
        </p:nvSpPr>
        <p:spPr>
          <a:xfrm>
            <a:off x="3403700" y="36604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7"/>
          </p:nvPr>
        </p:nvSpPr>
        <p:spPr>
          <a:xfrm>
            <a:off x="6092400" y="2317704"/>
            <a:ext cx="23364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8" hasCustomPrompt="1"/>
          </p:nvPr>
        </p:nvSpPr>
        <p:spPr>
          <a:xfrm>
            <a:off x="6742800" y="1737550"/>
            <a:ext cx="1035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9"/>
          </p:nvPr>
        </p:nvSpPr>
        <p:spPr>
          <a:xfrm>
            <a:off x="6092400" y="27460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99950" y="165300"/>
            <a:ext cx="8744100" cy="48129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15100" y="535000"/>
            <a:ext cx="7713600" cy="48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300"/>
              <a:buFont typeface="Work Sans ExtraBold"/>
              <a:buNone/>
              <a:defRPr sz="3300">
                <a:solidFill>
                  <a:schemeClr val="dk1"/>
                </a:solidFill>
                <a:latin typeface="Work Sans ExtraBold"/>
                <a:ea typeface="Work Sans ExtraBold"/>
                <a:cs typeface="Work Sans ExtraBold"/>
                <a:sym typeface="Work Sans ExtraBold"/>
              </a:defRPr>
            </a:lvl1pPr>
            <a:lvl2pPr lvl="1"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2pPr>
            <a:lvl3pPr lvl="2"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3pPr>
            <a:lvl4pPr lvl="3"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4pPr>
            <a:lvl5pPr lvl="4"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5pPr>
            <a:lvl6pPr lvl="5"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6pPr>
            <a:lvl7pPr lvl="6"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7pPr>
            <a:lvl8pPr lvl="7"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8pPr>
            <a:lvl9pPr lvl="8" rtl="0">
              <a:lnSpc>
                <a:spcPct val="100000"/>
              </a:lnSpc>
              <a:spcBef>
                <a:spcPts val="0"/>
              </a:spcBef>
              <a:spcAft>
                <a:spcPts val="0"/>
              </a:spcAft>
              <a:buClr>
                <a:schemeClr val="dk1"/>
              </a:buClr>
              <a:buSzPts val="3000"/>
              <a:buFont typeface="Work Sans ExtraBold"/>
              <a:buNone/>
              <a:defRPr sz="3000">
                <a:solidFill>
                  <a:schemeClr val="dk1"/>
                </a:solidFill>
                <a:latin typeface="Work Sans ExtraBold"/>
                <a:ea typeface="Work Sans ExtraBold"/>
                <a:cs typeface="Work Sans ExtraBold"/>
                <a:sym typeface="Work Sans ExtraBold"/>
              </a:defRPr>
            </a:lvl9pPr>
          </a:lstStyle>
          <a:p>
            <a:endParaRPr/>
          </a:p>
        </p:txBody>
      </p:sp>
      <p:sp>
        <p:nvSpPr>
          <p:cNvPr id="8" name="Google Shape;8;p1"/>
          <p:cNvSpPr txBox="1">
            <a:spLocks noGrp="1"/>
          </p:cNvSpPr>
          <p:nvPr>
            <p:ph type="body" idx="1"/>
          </p:nvPr>
        </p:nvSpPr>
        <p:spPr>
          <a:xfrm>
            <a:off x="715100" y="1152475"/>
            <a:ext cx="7713600" cy="34560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marL="914400" lvl="1"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marL="1371600" lvl="2"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marL="1828800" lvl="3"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marL="2286000" lvl="4"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marL="2743200" lvl="5"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marL="3200400" lvl="6"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marL="3657600" lvl="7" indent="-317500">
              <a:lnSpc>
                <a:spcPct val="100000"/>
              </a:lnSpc>
              <a:spcBef>
                <a:spcPts val="160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marL="4114800" lvl="8" indent="-317500">
              <a:lnSpc>
                <a:spcPct val="100000"/>
              </a:lnSpc>
              <a:spcBef>
                <a:spcPts val="1600"/>
              </a:spcBef>
              <a:spcAft>
                <a:spcPts val="1600"/>
              </a:spcAft>
              <a:buClr>
                <a:schemeClr val="dk2"/>
              </a:buClr>
              <a:buSzPts val="1400"/>
              <a:buFont typeface="Work Sans"/>
              <a:buChar char="■"/>
              <a:defRPr>
                <a:solidFill>
                  <a:schemeClr val="dk2"/>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63" r:id="rId11"/>
    <p:sldLayoutId id="2147483664" r:id="rId12"/>
    <p:sldLayoutId id="2147483669" r:id="rId13"/>
    <p:sldLayoutId id="2147483670" r:id="rId14"/>
    <p:sldLayoutId id="214748367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715100" y="1272775"/>
            <a:ext cx="4513674" cy="21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Data 3960 Final</a:t>
            </a:r>
            <a:br>
              <a:rPr lang="en" dirty="0">
                <a:solidFill>
                  <a:schemeClr val="dk1"/>
                </a:solidFill>
              </a:rPr>
            </a:br>
            <a:r>
              <a:rPr lang="en" dirty="0">
                <a:solidFill>
                  <a:schemeClr val="dk1"/>
                </a:solidFill>
              </a:rPr>
              <a:t>Presentation</a:t>
            </a:r>
            <a:endParaRPr dirty="0">
              <a:solidFill>
                <a:schemeClr val="accent4"/>
              </a:solidFill>
            </a:endParaRPr>
          </a:p>
        </p:txBody>
      </p:sp>
      <p:sp>
        <p:nvSpPr>
          <p:cNvPr id="329" name="Google Shape;329;p29"/>
          <p:cNvSpPr txBox="1">
            <a:spLocks noGrp="1"/>
          </p:cNvSpPr>
          <p:nvPr>
            <p:ph type="subTitle" idx="1"/>
          </p:nvPr>
        </p:nvSpPr>
        <p:spPr>
          <a:xfrm>
            <a:off x="715100" y="3461225"/>
            <a:ext cx="435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By: Austin Perea &amp; John Quijano</a:t>
            </a:r>
            <a:endParaRPr/>
          </a:p>
        </p:txBody>
      </p:sp>
      <p:grpSp>
        <p:nvGrpSpPr>
          <p:cNvPr id="330" name="Google Shape;330;p29"/>
          <p:cNvGrpSpPr/>
          <p:nvPr/>
        </p:nvGrpSpPr>
        <p:grpSpPr>
          <a:xfrm flipH="1">
            <a:off x="5185216" y="1752651"/>
            <a:ext cx="3739959" cy="2750481"/>
            <a:chOff x="8086" y="1774095"/>
            <a:chExt cx="3473539" cy="2554784"/>
          </a:xfrm>
        </p:grpSpPr>
        <p:grpSp>
          <p:nvGrpSpPr>
            <p:cNvPr id="331" name="Google Shape;331;p29"/>
            <p:cNvGrpSpPr/>
            <p:nvPr/>
          </p:nvGrpSpPr>
          <p:grpSpPr>
            <a:xfrm>
              <a:off x="8086" y="1774095"/>
              <a:ext cx="3473539" cy="2554784"/>
              <a:chOff x="8086" y="1774095"/>
              <a:chExt cx="3473539" cy="2554784"/>
            </a:xfrm>
          </p:grpSpPr>
          <p:sp>
            <p:nvSpPr>
              <p:cNvPr id="332" name="Google Shape;332;p29"/>
              <p:cNvSpPr/>
              <p:nvPr/>
            </p:nvSpPr>
            <p:spPr>
              <a:xfrm rot="625103">
                <a:off x="1848591" y="3219629"/>
                <a:ext cx="1578110" cy="751301"/>
              </a:xfrm>
              <a:custGeom>
                <a:avLst/>
                <a:gdLst/>
                <a:ahLst/>
                <a:cxnLst/>
                <a:rect l="l" t="t" r="r" b="b"/>
                <a:pathLst>
                  <a:path w="14212" h="6766" extrusionOk="0">
                    <a:moveTo>
                      <a:pt x="3201" y="1"/>
                    </a:moveTo>
                    <a:lnTo>
                      <a:pt x="1" y="3961"/>
                    </a:lnTo>
                    <a:lnTo>
                      <a:pt x="13752" y="6765"/>
                    </a:lnTo>
                    <a:lnTo>
                      <a:pt x="14212" y="6369"/>
                    </a:lnTo>
                    <a:lnTo>
                      <a:pt x="3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rot="625103">
                <a:off x="2121129" y="3244477"/>
                <a:ext cx="1305394" cy="728427"/>
              </a:xfrm>
              <a:custGeom>
                <a:avLst/>
                <a:gdLst/>
                <a:ahLst/>
                <a:cxnLst/>
                <a:rect l="l" t="t" r="r" b="b"/>
                <a:pathLst>
                  <a:path w="11756" h="6560" extrusionOk="0">
                    <a:moveTo>
                      <a:pt x="745" y="1"/>
                    </a:moveTo>
                    <a:lnTo>
                      <a:pt x="1" y="919"/>
                    </a:lnTo>
                    <a:lnTo>
                      <a:pt x="11534" y="6559"/>
                    </a:lnTo>
                    <a:lnTo>
                      <a:pt x="11756" y="6369"/>
                    </a:lnTo>
                    <a:lnTo>
                      <a:pt x="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rot="625103">
                <a:off x="1221217" y="1923314"/>
                <a:ext cx="1856045" cy="2256346"/>
              </a:xfrm>
              <a:custGeom>
                <a:avLst/>
                <a:gdLst/>
                <a:ahLst/>
                <a:cxnLst/>
                <a:rect l="l" t="t" r="r" b="b"/>
                <a:pathLst>
                  <a:path w="16715" h="20320" extrusionOk="0">
                    <a:moveTo>
                      <a:pt x="15243" y="1"/>
                    </a:moveTo>
                    <a:cubicBezTo>
                      <a:pt x="14443" y="1"/>
                      <a:pt x="12905" y="571"/>
                      <a:pt x="11724" y="1752"/>
                    </a:cubicBezTo>
                    <a:cubicBezTo>
                      <a:pt x="10250" y="3226"/>
                      <a:pt x="159" y="18387"/>
                      <a:pt x="159" y="18387"/>
                    </a:cubicBezTo>
                    <a:lnTo>
                      <a:pt x="0" y="19892"/>
                    </a:lnTo>
                    <a:lnTo>
                      <a:pt x="1600" y="20320"/>
                    </a:lnTo>
                    <a:lnTo>
                      <a:pt x="2757" y="19401"/>
                    </a:lnTo>
                    <a:cubicBezTo>
                      <a:pt x="2757" y="19401"/>
                      <a:pt x="12468" y="7535"/>
                      <a:pt x="15447" y="3242"/>
                    </a:cubicBezTo>
                    <a:cubicBezTo>
                      <a:pt x="15890" y="2592"/>
                      <a:pt x="16714" y="881"/>
                      <a:pt x="15684" y="105"/>
                    </a:cubicBezTo>
                    <a:cubicBezTo>
                      <a:pt x="15593" y="36"/>
                      <a:pt x="15441" y="1"/>
                      <a:pt x="15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rot="625103">
                <a:off x="2449326" y="3251522"/>
                <a:ext cx="401634" cy="442941"/>
              </a:xfrm>
              <a:custGeom>
                <a:avLst/>
                <a:gdLst/>
                <a:ahLst/>
                <a:cxnLst/>
                <a:rect l="l" t="t" r="r" b="b"/>
                <a:pathLst>
                  <a:path w="3617" h="3989" extrusionOk="0">
                    <a:moveTo>
                      <a:pt x="2540" y="0"/>
                    </a:moveTo>
                    <a:cubicBezTo>
                      <a:pt x="2178" y="0"/>
                      <a:pt x="1814" y="178"/>
                      <a:pt x="1604" y="571"/>
                    </a:cubicBezTo>
                    <a:lnTo>
                      <a:pt x="305" y="2947"/>
                    </a:lnTo>
                    <a:cubicBezTo>
                      <a:pt x="0" y="3463"/>
                      <a:pt x="433" y="3988"/>
                      <a:pt x="910" y="3988"/>
                    </a:cubicBezTo>
                    <a:cubicBezTo>
                      <a:pt x="1077" y="3988"/>
                      <a:pt x="1250" y="3924"/>
                      <a:pt x="1398" y="3771"/>
                    </a:cubicBezTo>
                    <a:lnTo>
                      <a:pt x="3268" y="1854"/>
                    </a:lnTo>
                    <a:cubicBezTo>
                      <a:pt x="3490" y="1648"/>
                      <a:pt x="3616" y="1363"/>
                      <a:pt x="3616" y="1062"/>
                    </a:cubicBezTo>
                    <a:cubicBezTo>
                      <a:pt x="3616" y="397"/>
                      <a:pt x="3081" y="0"/>
                      <a:pt x="2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rot="625103">
                <a:off x="2590421" y="3264386"/>
                <a:ext cx="278046" cy="238071"/>
              </a:xfrm>
              <a:custGeom>
                <a:avLst/>
                <a:gdLst/>
                <a:ahLst/>
                <a:cxnLst/>
                <a:rect l="l" t="t" r="r" b="b"/>
                <a:pathLst>
                  <a:path w="2504" h="2144" extrusionOk="0">
                    <a:moveTo>
                      <a:pt x="1426" y="1"/>
                    </a:moveTo>
                    <a:cubicBezTo>
                      <a:pt x="475" y="1"/>
                      <a:pt x="0" y="1141"/>
                      <a:pt x="666" y="1823"/>
                    </a:cubicBezTo>
                    <a:cubicBezTo>
                      <a:pt x="887" y="2044"/>
                      <a:pt x="1158" y="2143"/>
                      <a:pt x="1424" y="2143"/>
                    </a:cubicBezTo>
                    <a:cubicBezTo>
                      <a:pt x="1976" y="2143"/>
                      <a:pt x="2503" y="1715"/>
                      <a:pt x="2503" y="1062"/>
                    </a:cubicBezTo>
                    <a:cubicBezTo>
                      <a:pt x="2503" y="476"/>
                      <a:pt x="2012" y="1"/>
                      <a:pt x="1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rot="625103">
                <a:off x="1184891" y="3325689"/>
                <a:ext cx="160232" cy="411739"/>
              </a:xfrm>
              <a:custGeom>
                <a:avLst/>
                <a:gdLst/>
                <a:ahLst/>
                <a:cxnLst/>
                <a:rect l="l" t="t" r="r" b="b"/>
                <a:pathLst>
                  <a:path w="1443" h="3708" extrusionOk="0">
                    <a:moveTo>
                      <a:pt x="587" y="1"/>
                    </a:moveTo>
                    <a:lnTo>
                      <a:pt x="32" y="666"/>
                    </a:lnTo>
                    <a:lnTo>
                      <a:pt x="0" y="3708"/>
                    </a:lnTo>
                    <a:lnTo>
                      <a:pt x="1442" y="1569"/>
                    </a:lnTo>
                    <a:lnTo>
                      <a:pt x="5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rot="625103">
                <a:off x="410379" y="3647937"/>
                <a:ext cx="677348" cy="242957"/>
              </a:xfrm>
              <a:custGeom>
                <a:avLst/>
                <a:gdLst/>
                <a:ahLst/>
                <a:cxnLst/>
                <a:rect l="l" t="t" r="r" b="b"/>
                <a:pathLst>
                  <a:path w="6100" h="2188" extrusionOk="0">
                    <a:moveTo>
                      <a:pt x="0" y="1"/>
                    </a:moveTo>
                    <a:lnTo>
                      <a:pt x="0" y="492"/>
                    </a:lnTo>
                    <a:lnTo>
                      <a:pt x="5925" y="2187"/>
                    </a:lnTo>
                    <a:lnTo>
                      <a:pt x="6100" y="68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rot="625103">
                <a:off x="1200119" y="3966163"/>
                <a:ext cx="476809" cy="239293"/>
              </a:xfrm>
              <a:custGeom>
                <a:avLst/>
                <a:gdLst/>
                <a:ahLst/>
                <a:cxnLst/>
                <a:rect l="l" t="t" r="r" b="b"/>
                <a:pathLst>
                  <a:path w="4294" h="2155" extrusionOk="0">
                    <a:moveTo>
                      <a:pt x="1157" y="0"/>
                    </a:moveTo>
                    <a:lnTo>
                      <a:pt x="0" y="919"/>
                    </a:lnTo>
                    <a:lnTo>
                      <a:pt x="3961" y="2155"/>
                    </a:lnTo>
                    <a:lnTo>
                      <a:pt x="4294" y="1759"/>
                    </a:lnTo>
                    <a:lnTo>
                      <a:pt x="11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rot="625103">
                <a:off x="1190357" y="2261790"/>
                <a:ext cx="1616752" cy="1893243"/>
              </a:xfrm>
              <a:custGeom>
                <a:avLst/>
                <a:gdLst/>
                <a:ahLst/>
                <a:cxnLst/>
                <a:rect l="l" t="t" r="r" b="b"/>
                <a:pathLst>
                  <a:path w="14560" h="17050" extrusionOk="0">
                    <a:moveTo>
                      <a:pt x="14041" y="1"/>
                    </a:moveTo>
                    <a:cubicBezTo>
                      <a:pt x="13477" y="1"/>
                      <a:pt x="12474" y="316"/>
                      <a:pt x="11138" y="1999"/>
                    </a:cubicBezTo>
                    <a:cubicBezTo>
                      <a:pt x="8999" y="4693"/>
                      <a:pt x="6464" y="7814"/>
                      <a:pt x="6464" y="7814"/>
                    </a:cubicBezTo>
                    <a:lnTo>
                      <a:pt x="6226" y="6150"/>
                    </a:lnTo>
                    <a:lnTo>
                      <a:pt x="3644" y="9952"/>
                    </a:lnTo>
                    <a:lnTo>
                      <a:pt x="3755" y="11378"/>
                    </a:lnTo>
                    <a:lnTo>
                      <a:pt x="0" y="16622"/>
                    </a:lnTo>
                    <a:lnTo>
                      <a:pt x="1600" y="17050"/>
                    </a:lnTo>
                    <a:lnTo>
                      <a:pt x="2757" y="16131"/>
                    </a:lnTo>
                    <a:lnTo>
                      <a:pt x="6512" y="11505"/>
                    </a:lnTo>
                    <a:lnTo>
                      <a:pt x="9157" y="8194"/>
                    </a:lnTo>
                    <a:lnTo>
                      <a:pt x="8698" y="7988"/>
                    </a:lnTo>
                    <a:lnTo>
                      <a:pt x="14560" y="114"/>
                    </a:lnTo>
                    <a:cubicBezTo>
                      <a:pt x="14560" y="114"/>
                      <a:pt x="14379" y="1"/>
                      <a:pt x="14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rot="625103">
                <a:off x="53694" y="2585674"/>
                <a:ext cx="1917561" cy="679236"/>
              </a:xfrm>
              <a:custGeom>
                <a:avLst/>
                <a:gdLst/>
                <a:ahLst/>
                <a:cxnLst/>
                <a:rect l="l" t="t" r="r" b="b"/>
                <a:pathLst>
                  <a:path w="17269" h="6117" extrusionOk="0">
                    <a:moveTo>
                      <a:pt x="0" y="1"/>
                    </a:moveTo>
                    <a:lnTo>
                      <a:pt x="0" y="809"/>
                    </a:lnTo>
                    <a:lnTo>
                      <a:pt x="14243" y="6116"/>
                    </a:lnTo>
                    <a:lnTo>
                      <a:pt x="17268" y="163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rot="625103">
                <a:off x="92325" y="2584225"/>
                <a:ext cx="1863040" cy="256948"/>
              </a:xfrm>
              <a:custGeom>
                <a:avLst/>
                <a:gdLst/>
                <a:ahLst/>
                <a:cxnLst/>
                <a:rect l="l" t="t" r="r" b="b"/>
                <a:pathLst>
                  <a:path w="16778" h="2314" extrusionOk="0">
                    <a:moveTo>
                      <a:pt x="0" y="1"/>
                    </a:moveTo>
                    <a:lnTo>
                      <a:pt x="0" y="350"/>
                    </a:lnTo>
                    <a:lnTo>
                      <a:pt x="16270" y="2314"/>
                    </a:lnTo>
                    <a:lnTo>
                      <a:pt x="16777" y="158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rot="625103">
                <a:off x="1289389" y="2645165"/>
                <a:ext cx="380092" cy="442497"/>
              </a:xfrm>
              <a:custGeom>
                <a:avLst/>
                <a:gdLst/>
                <a:ahLst/>
                <a:cxnLst/>
                <a:rect l="l" t="t" r="r" b="b"/>
                <a:pathLst>
                  <a:path w="3423" h="3985" extrusionOk="0">
                    <a:moveTo>
                      <a:pt x="2326" y="0"/>
                    </a:moveTo>
                    <a:cubicBezTo>
                      <a:pt x="1964" y="0"/>
                      <a:pt x="1602" y="175"/>
                      <a:pt x="1394" y="566"/>
                    </a:cubicBezTo>
                    <a:lnTo>
                      <a:pt x="95" y="2942"/>
                    </a:lnTo>
                    <a:cubicBezTo>
                      <a:pt x="32" y="3053"/>
                      <a:pt x="0" y="3180"/>
                      <a:pt x="0" y="3290"/>
                    </a:cubicBezTo>
                    <a:cubicBezTo>
                      <a:pt x="0" y="3705"/>
                      <a:pt x="342" y="3984"/>
                      <a:pt x="697" y="3984"/>
                    </a:cubicBezTo>
                    <a:cubicBezTo>
                      <a:pt x="871" y="3984"/>
                      <a:pt x="1048" y="3917"/>
                      <a:pt x="1188" y="3766"/>
                    </a:cubicBezTo>
                    <a:lnTo>
                      <a:pt x="3058" y="1865"/>
                    </a:lnTo>
                    <a:cubicBezTo>
                      <a:pt x="3280" y="1659"/>
                      <a:pt x="3406" y="1373"/>
                      <a:pt x="3422" y="1072"/>
                    </a:cubicBezTo>
                    <a:cubicBezTo>
                      <a:pt x="3422" y="404"/>
                      <a:pt x="2875" y="0"/>
                      <a:pt x="23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rot="625103">
                <a:off x="1447246" y="2660616"/>
                <a:ext cx="237627" cy="237516"/>
              </a:xfrm>
              <a:custGeom>
                <a:avLst/>
                <a:gdLst/>
                <a:ahLst/>
                <a:cxnLst/>
                <a:rect l="l" t="t" r="r" b="b"/>
                <a:pathLst>
                  <a:path w="2140" h="2139" extrusionOk="0">
                    <a:moveTo>
                      <a:pt x="1078" y="0"/>
                    </a:moveTo>
                    <a:cubicBezTo>
                      <a:pt x="492" y="0"/>
                      <a:pt x="1" y="475"/>
                      <a:pt x="1" y="1061"/>
                    </a:cubicBezTo>
                    <a:cubicBezTo>
                      <a:pt x="1" y="1648"/>
                      <a:pt x="492" y="2139"/>
                      <a:pt x="1078" y="2139"/>
                    </a:cubicBezTo>
                    <a:cubicBezTo>
                      <a:pt x="1664" y="2139"/>
                      <a:pt x="2139" y="1648"/>
                      <a:pt x="2139" y="1061"/>
                    </a:cubicBezTo>
                    <a:cubicBezTo>
                      <a:pt x="2139" y="475"/>
                      <a:pt x="1664" y="0"/>
                      <a:pt x="10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rot="625103">
                <a:off x="1489589" y="2701201"/>
                <a:ext cx="154902" cy="154902"/>
              </a:xfrm>
              <a:custGeom>
                <a:avLst/>
                <a:gdLst/>
                <a:ahLst/>
                <a:cxnLst/>
                <a:rect l="l" t="t" r="r" b="b"/>
                <a:pathLst>
                  <a:path w="1395" h="1395" extrusionOk="0">
                    <a:moveTo>
                      <a:pt x="698" y="0"/>
                    </a:moveTo>
                    <a:cubicBezTo>
                      <a:pt x="318" y="0"/>
                      <a:pt x="1" y="317"/>
                      <a:pt x="1" y="697"/>
                    </a:cubicBezTo>
                    <a:cubicBezTo>
                      <a:pt x="1" y="1078"/>
                      <a:pt x="318" y="1395"/>
                      <a:pt x="698" y="1395"/>
                    </a:cubicBezTo>
                    <a:cubicBezTo>
                      <a:pt x="1078" y="1395"/>
                      <a:pt x="1395" y="1078"/>
                      <a:pt x="1395" y="697"/>
                    </a:cubicBezTo>
                    <a:cubicBezTo>
                      <a:pt x="1395" y="317"/>
                      <a:pt x="1078" y="0"/>
                      <a:pt x="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rot="625103">
                <a:off x="2644870" y="3307699"/>
                <a:ext cx="181329" cy="153347"/>
              </a:xfrm>
              <a:custGeom>
                <a:avLst/>
                <a:gdLst/>
                <a:ahLst/>
                <a:cxnLst/>
                <a:rect l="l" t="t" r="r" b="b"/>
                <a:pathLst>
                  <a:path w="1633" h="1381" extrusionOk="0">
                    <a:moveTo>
                      <a:pt x="935" y="1"/>
                    </a:moveTo>
                    <a:cubicBezTo>
                      <a:pt x="317" y="1"/>
                      <a:pt x="0" y="746"/>
                      <a:pt x="444" y="1173"/>
                    </a:cubicBezTo>
                    <a:cubicBezTo>
                      <a:pt x="582" y="1317"/>
                      <a:pt x="755" y="1381"/>
                      <a:pt x="926" y="1381"/>
                    </a:cubicBezTo>
                    <a:cubicBezTo>
                      <a:pt x="1284" y="1381"/>
                      <a:pt x="1632" y="1100"/>
                      <a:pt x="1632" y="682"/>
                    </a:cubicBezTo>
                    <a:cubicBezTo>
                      <a:pt x="1632" y="302"/>
                      <a:pt x="1315" y="1"/>
                      <a:pt x="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9"/>
            <p:cNvSpPr/>
            <p:nvPr/>
          </p:nvSpPr>
          <p:spPr>
            <a:xfrm rot="625103">
              <a:off x="2816090" y="2062838"/>
              <a:ext cx="172557" cy="117925"/>
            </a:xfrm>
            <a:custGeom>
              <a:avLst/>
              <a:gdLst/>
              <a:ahLst/>
              <a:cxnLst/>
              <a:rect l="l" t="t" r="r" b="b"/>
              <a:pathLst>
                <a:path w="1554" h="1062" extrusionOk="0">
                  <a:moveTo>
                    <a:pt x="1553" y="0"/>
                  </a:moveTo>
                  <a:lnTo>
                    <a:pt x="1553" y="0"/>
                  </a:lnTo>
                  <a:cubicBezTo>
                    <a:pt x="1316" y="79"/>
                    <a:pt x="1094" y="174"/>
                    <a:pt x="872" y="285"/>
                  </a:cubicBezTo>
                  <a:cubicBezTo>
                    <a:pt x="603" y="507"/>
                    <a:pt x="318" y="761"/>
                    <a:pt x="1" y="1062"/>
                  </a:cubicBezTo>
                  <a:lnTo>
                    <a:pt x="492" y="935"/>
                  </a:lnTo>
                  <a:cubicBezTo>
                    <a:pt x="492" y="935"/>
                    <a:pt x="951" y="539"/>
                    <a:pt x="1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6"/>
          <p:cNvSpPr txBox="1">
            <a:spLocks noGrp="1"/>
          </p:cNvSpPr>
          <p:nvPr>
            <p:ph type="subTitle" idx="1"/>
          </p:nvPr>
        </p:nvSpPr>
        <p:spPr>
          <a:xfrm>
            <a:off x="717563" y="1467031"/>
            <a:ext cx="3666583" cy="1784088"/>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b="0" i="0">
                <a:solidFill>
                  <a:schemeClr val="bg2"/>
                </a:solidFill>
                <a:effectLst/>
                <a:latin typeface="Work Sans" pitchFamily="2" charset="0"/>
              </a:rPr>
              <a:t>We have a total of 6 datasets curated from </a:t>
            </a:r>
            <a:r>
              <a:rPr lang="en-US" b="0" i="0" err="1">
                <a:solidFill>
                  <a:schemeClr val="bg2"/>
                </a:solidFill>
                <a:effectLst/>
                <a:latin typeface="Work Sans" pitchFamily="2" charset="0"/>
              </a:rPr>
              <a:t>StatsCanada</a:t>
            </a:r>
            <a:r>
              <a:rPr lang="en-US" b="0" i="0">
                <a:solidFill>
                  <a:schemeClr val="bg2"/>
                </a:solidFill>
                <a:effectLst/>
                <a:latin typeface="Work Sans" pitchFamily="2" charset="0"/>
              </a:rPr>
              <a:t>. We are using the API to access these different datasets and pulling specific data we require for our project.</a:t>
            </a:r>
            <a:endParaRPr lang="en-US">
              <a:solidFill>
                <a:schemeClr val="bg2"/>
              </a:solidFill>
              <a:latin typeface="Work Sans" pitchFamily="2" charset="0"/>
            </a:endParaRPr>
          </a:p>
        </p:txBody>
      </p:sp>
      <p:sp>
        <p:nvSpPr>
          <p:cNvPr id="451" name="Google Shape;451;p3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sets</a:t>
            </a:r>
            <a:endParaRPr/>
          </a:p>
        </p:txBody>
      </p:sp>
      <p:pic>
        <p:nvPicPr>
          <p:cNvPr id="1026" name="Picture 2" descr="Stats Canada says cost of living in Canada has gone down | CFNR Network">
            <a:extLst>
              <a:ext uri="{FF2B5EF4-FFF2-40B4-BE49-F238E27FC236}">
                <a16:creationId xmlns:a16="http://schemas.microsoft.com/office/drawing/2014/main" id="{282FB813-95D7-8F86-4EFD-9EF2887F7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760" y="1210721"/>
            <a:ext cx="2408169" cy="240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61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9"/>
          <p:cNvSpPr txBox="1">
            <a:spLocks noGrp="1"/>
          </p:cNvSpPr>
          <p:nvPr>
            <p:ph type="title"/>
          </p:nvPr>
        </p:nvSpPr>
        <p:spPr>
          <a:xfrm>
            <a:off x="720000" y="1643425"/>
            <a:ext cx="2256900" cy="4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Problem</a:t>
            </a:r>
          </a:p>
        </p:txBody>
      </p:sp>
      <p:sp>
        <p:nvSpPr>
          <p:cNvPr id="554" name="Google Shape;554;p39"/>
          <p:cNvSpPr txBox="1">
            <a:spLocks noGrp="1"/>
          </p:cNvSpPr>
          <p:nvPr>
            <p:ph type="subTitle" idx="1"/>
          </p:nvPr>
        </p:nvSpPr>
        <p:spPr>
          <a:xfrm>
            <a:off x="720000" y="2040775"/>
            <a:ext cx="2256900" cy="12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a:solidFill>
                  <a:schemeClr val="bg2"/>
                </a:solidFill>
                <a:effectLst/>
                <a:latin typeface="Work Sans" pitchFamily="2" charset="0"/>
              </a:rPr>
              <a:t>Identify, goals and objectives, and scope of the project.  </a:t>
            </a:r>
            <a:endParaRPr>
              <a:solidFill>
                <a:schemeClr val="bg2"/>
              </a:solidFill>
              <a:latin typeface="Work Sans" pitchFamily="2" charset="0"/>
            </a:endParaRPr>
          </a:p>
        </p:txBody>
      </p:sp>
      <p:sp>
        <p:nvSpPr>
          <p:cNvPr id="555" name="Google Shape;555;p39"/>
          <p:cNvSpPr txBox="1">
            <a:spLocks noGrp="1"/>
          </p:cNvSpPr>
          <p:nvPr>
            <p:ph type="title" idx="2"/>
          </p:nvPr>
        </p:nvSpPr>
        <p:spPr>
          <a:xfrm>
            <a:off x="3443575" y="1643425"/>
            <a:ext cx="2256900" cy="4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Collect Data</a:t>
            </a:r>
            <a:endParaRPr/>
          </a:p>
        </p:txBody>
      </p:sp>
      <p:sp>
        <p:nvSpPr>
          <p:cNvPr id="556" name="Google Shape;556;p39"/>
          <p:cNvSpPr txBox="1">
            <a:spLocks noGrp="1"/>
          </p:cNvSpPr>
          <p:nvPr>
            <p:ph type="subTitle" idx="3"/>
          </p:nvPr>
        </p:nvSpPr>
        <p:spPr>
          <a:xfrm>
            <a:off x="3443575" y="2040775"/>
            <a:ext cx="2256900" cy="1044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bg2"/>
                </a:solidFill>
                <a:latin typeface="Work Sans" pitchFamily="2" charset="0"/>
              </a:rPr>
              <a:t>G</a:t>
            </a:r>
            <a:r>
              <a:rPr lang="en-US" b="0" i="0">
                <a:solidFill>
                  <a:schemeClr val="bg2"/>
                </a:solidFill>
                <a:effectLst/>
                <a:latin typeface="Work Sans" pitchFamily="2" charset="0"/>
              </a:rPr>
              <a:t>athering data from reliable sources.</a:t>
            </a:r>
            <a:r>
              <a:rPr lang="en-CA" b="0" i="0">
                <a:solidFill>
                  <a:schemeClr val="bg2"/>
                </a:solidFill>
                <a:effectLst/>
                <a:latin typeface="Work Sans" pitchFamily="2" charset="0"/>
              </a:rPr>
              <a:t> </a:t>
            </a:r>
            <a:endParaRPr>
              <a:solidFill>
                <a:schemeClr val="bg2"/>
              </a:solidFill>
              <a:latin typeface="Work Sans" pitchFamily="2" charset="0"/>
            </a:endParaRPr>
          </a:p>
        </p:txBody>
      </p:sp>
      <p:sp>
        <p:nvSpPr>
          <p:cNvPr id="557" name="Google Shape;557;p39"/>
          <p:cNvSpPr txBox="1">
            <a:spLocks noGrp="1"/>
          </p:cNvSpPr>
          <p:nvPr>
            <p:ph type="title" idx="4"/>
          </p:nvPr>
        </p:nvSpPr>
        <p:spPr>
          <a:xfrm>
            <a:off x="720000" y="3258175"/>
            <a:ext cx="2256900" cy="4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Analyze Data</a:t>
            </a:r>
            <a:endParaRPr/>
          </a:p>
        </p:txBody>
      </p:sp>
      <p:sp>
        <p:nvSpPr>
          <p:cNvPr id="558" name="Google Shape;558;p39"/>
          <p:cNvSpPr txBox="1">
            <a:spLocks noGrp="1"/>
          </p:cNvSpPr>
          <p:nvPr>
            <p:ph type="subTitle" idx="5"/>
          </p:nvPr>
        </p:nvSpPr>
        <p:spPr>
          <a:xfrm>
            <a:off x="720000" y="3561382"/>
            <a:ext cx="2256900" cy="133223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0" i="0">
                <a:solidFill>
                  <a:schemeClr val="bg2"/>
                </a:solidFill>
                <a:effectLst/>
                <a:latin typeface="Work Sans" pitchFamily="2" charset="0"/>
              </a:rPr>
              <a:t>Descriptive</a:t>
            </a:r>
          </a:p>
          <a:p>
            <a:pPr marL="285750" lvl="0" indent="-285750" algn="l" rtl="0">
              <a:spcBef>
                <a:spcPts val="0"/>
              </a:spcBef>
              <a:spcAft>
                <a:spcPts val="0"/>
              </a:spcAft>
              <a:buFont typeface="Arial" panose="020B0604020202020204" pitchFamily="34" charset="0"/>
              <a:buChar char="•"/>
            </a:pPr>
            <a:r>
              <a:rPr lang="en-US" b="0" i="0">
                <a:solidFill>
                  <a:schemeClr val="bg2"/>
                </a:solidFill>
                <a:effectLst/>
                <a:latin typeface="Work Sans" pitchFamily="2" charset="0"/>
              </a:rPr>
              <a:t>predictive, and</a:t>
            </a:r>
          </a:p>
          <a:p>
            <a:pPr marL="285750" lvl="0" indent="-285750" algn="l" rtl="0">
              <a:spcBef>
                <a:spcPts val="0"/>
              </a:spcBef>
              <a:spcAft>
                <a:spcPts val="0"/>
              </a:spcAft>
              <a:buFont typeface="Arial" panose="020B0604020202020204" pitchFamily="34" charset="0"/>
              <a:buChar char="•"/>
            </a:pPr>
            <a:r>
              <a:rPr lang="en-US" b="0" i="0">
                <a:solidFill>
                  <a:schemeClr val="bg2"/>
                </a:solidFill>
                <a:effectLst/>
                <a:latin typeface="Work Sans" pitchFamily="2" charset="0"/>
              </a:rPr>
              <a:t>prescriptive analytics.  </a:t>
            </a:r>
            <a:endParaRPr lang="en-CA">
              <a:solidFill>
                <a:schemeClr val="bg2"/>
              </a:solidFill>
              <a:latin typeface="Work Sans" pitchFamily="2" charset="0"/>
            </a:endParaRPr>
          </a:p>
        </p:txBody>
      </p:sp>
      <p:sp>
        <p:nvSpPr>
          <p:cNvPr id="559" name="Google Shape;559;p39"/>
          <p:cNvSpPr txBox="1">
            <a:spLocks noGrp="1"/>
          </p:cNvSpPr>
          <p:nvPr>
            <p:ph type="title" idx="6"/>
          </p:nvPr>
        </p:nvSpPr>
        <p:spPr>
          <a:xfrm>
            <a:off x="3443575" y="3258175"/>
            <a:ext cx="2256900" cy="4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Visualize</a:t>
            </a:r>
            <a:endParaRPr/>
          </a:p>
        </p:txBody>
      </p:sp>
      <p:sp>
        <p:nvSpPr>
          <p:cNvPr id="560" name="Google Shape;560;p39"/>
          <p:cNvSpPr txBox="1">
            <a:spLocks noGrp="1"/>
          </p:cNvSpPr>
          <p:nvPr>
            <p:ph type="subTitle" idx="7"/>
          </p:nvPr>
        </p:nvSpPr>
        <p:spPr>
          <a:xfrm>
            <a:off x="3443575" y="3712755"/>
            <a:ext cx="2256900" cy="1217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tx2"/>
                </a:solidFill>
                <a:latin typeface="Work Sans" pitchFamily="2" charset="0"/>
              </a:rPr>
              <a:t>D</a:t>
            </a:r>
            <a:r>
              <a:rPr lang="en-US" b="0" i="0">
                <a:solidFill>
                  <a:schemeClr val="tx2"/>
                </a:solidFill>
                <a:effectLst/>
                <a:latin typeface="Work Sans" pitchFamily="2" charset="0"/>
              </a:rPr>
              <a:t>ata visualizations and models</a:t>
            </a:r>
            <a:endParaRPr lang="en-US">
              <a:solidFill>
                <a:schemeClr val="tx2"/>
              </a:solidFill>
              <a:latin typeface="Work Sans" pitchFamily="2" charset="0"/>
            </a:endParaRPr>
          </a:p>
        </p:txBody>
      </p:sp>
      <p:sp>
        <p:nvSpPr>
          <p:cNvPr id="561" name="Google Shape;561;p39"/>
          <p:cNvSpPr txBox="1">
            <a:spLocks noGrp="1"/>
          </p:cNvSpPr>
          <p:nvPr>
            <p:ph type="title" idx="8"/>
          </p:nvPr>
        </p:nvSpPr>
        <p:spPr>
          <a:xfrm>
            <a:off x="6167150" y="1643425"/>
            <a:ext cx="2256900" cy="4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Clean Data</a:t>
            </a:r>
            <a:endParaRPr/>
          </a:p>
        </p:txBody>
      </p:sp>
      <p:sp>
        <p:nvSpPr>
          <p:cNvPr id="562" name="Google Shape;562;p39"/>
          <p:cNvSpPr txBox="1">
            <a:spLocks noGrp="1"/>
          </p:cNvSpPr>
          <p:nvPr>
            <p:ph type="subTitle" idx="9"/>
          </p:nvPr>
        </p:nvSpPr>
        <p:spPr>
          <a:xfrm>
            <a:off x="6167150" y="2040775"/>
            <a:ext cx="2256900" cy="109728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solidFill>
                  <a:schemeClr val="bg2"/>
                </a:solidFill>
                <a:latin typeface="Work Sans" pitchFamily="2" charset="0"/>
              </a:rPr>
              <a:t>R</a:t>
            </a:r>
            <a:r>
              <a:rPr lang="en-US" b="0" i="0">
                <a:solidFill>
                  <a:schemeClr val="bg2"/>
                </a:solidFill>
                <a:effectLst/>
                <a:latin typeface="Work Sans" pitchFamily="2" charset="0"/>
              </a:rPr>
              <a:t>emoving  irrelevant data </a:t>
            </a:r>
          </a:p>
          <a:p>
            <a:pPr marL="285750" lvl="0" indent="-285750" algn="l" rtl="0">
              <a:spcBef>
                <a:spcPts val="0"/>
              </a:spcBef>
              <a:spcAft>
                <a:spcPts val="0"/>
              </a:spcAft>
              <a:buFont typeface="Arial" panose="020B0604020202020204" pitchFamily="34" charset="0"/>
              <a:buChar char="•"/>
            </a:pPr>
            <a:r>
              <a:rPr lang="en-US" b="0" i="0">
                <a:solidFill>
                  <a:schemeClr val="bg2"/>
                </a:solidFill>
                <a:effectLst/>
                <a:latin typeface="Work Sans" pitchFamily="2" charset="0"/>
              </a:rPr>
              <a:t>Usable format</a:t>
            </a:r>
            <a:endParaRPr lang="en-CA">
              <a:solidFill>
                <a:schemeClr val="bg2"/>
              </a:solidFill>
              <a:latin typeface="Work Sans" pitchFamily="2" charset="0"/>
            </a:endParaRPr>
          </a:p>
        </p:txBody>
      </p:sp>
      <p:sp>
        <p:nvSpPr>
          <p:cNvPr id="563" name="Google Shape;563;p39"/>
          <p:cNvSpPr txBox="1">
            <a:spLocks noGrp="1"/>
          </p:cNvSpPr>
          <p:nvPr>
            <p:ph type="title" idx="13"/>
          </p:nvPr>
        </p:nvSpPr>
        <p:spPr>
          <a:xfrm>
            <a:off x="6167150" y="3258175"/>
            <a:ext cx="2256900" cy="4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Report</a:t>
            </a:r>
            <a:endParaRPr/>
          </a:p>
        </p:txBody>
      </p:sp>
      <p:sp>
        <p:nvSpPr>
          <p:cNvPr id="564" name="Google Shape;564;p39"/>
          <p:cNvSpPr txBox="1">
            <a:spLocks noGrp="1"/>
          </p:cNvSpPr>
          <p:nvPr>
            <p:ph type="subTitle" idx="14"/>
          </p:nvPr>
        </p:nvSpPr>
        <p:spPr>
          <a:xfrm>
            <a:off x="6167150" y="3655400"/>
            <a:ext cx="2256900" cy="7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a:solidFill>
                  <a:schemeClr val="tx2"/>
                </a:solidFill>
                <a:effectLst/>
                <a:latin typeface="Work Sans" pitchFamily="2" charset="0"/>
              </a:rPr>
              <a:t>Results to stakeholders.</a:t>
            </a:r>
            <a:endParaRPr>
              <a:solidFill>
                <a:schemeClr val="tx2"/>
              </a:solidFill>
              <a:latin typeface="Work Sans" pitchFamily="2" charset="0"/>
            </a:endParaRPr>
          </a:p>
        </p:txBody>
      </p:sp>
      <p:sp>
        <p:nvSpPr>
          <p:cNvPr id="565" name="Google Shape;565;p39"/>
          <p:cNvSpPr txBox="1">
            <a:spLocks noGrp="1"/>
          </p:cNvSpPr>
          <p:nvPr>
            <p:ph type="title" idx="15"/>
          </p:nvPr>
        </p:nvSpPr>
        <p:spPr>
          <a:xfrm>
            <a:off x="1223400" y="535000"/>
            <a:ext cx="66972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Approach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7"/>
          <p:cNvSpPr txBox="1">
            <a:spLocks noGrp="1"/>
          </p:cNvSpPr>
          <p:nvPr>
            <p:ph type="title" idx="6"/>
          </p:nvPr>
        </p:nvSpPr>
        <p:spPr>
          <a:xfrm>
            <a:off x="1546650" y="535000"/>
            <a:ext cx="60507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Risk Assesment</a:t>
            </a:r>
            <a:endParaRPr/>
          </a:p>
        </p:txBody>
      </p:sp>
      <p:sp>
        <p:nvSpPr>
          <p:cNvPr id="480" name="Google Shape;480;p37"/>
          <p:cNvSpPr txBox="1">
            <a:spLocks noGrp="1"/>
          </p:cNvSpPr>
          <p:nvPr>
            <p:ph type="title"/>
          </p:nvPr>
        </p:nvSpPr>
        <p:spPr>
          <a:xfrm>
            <a:off x="369413" y="1884784"/>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Quality</a:t>
            </a:r>
            <a:endParaRPr/>
          </a:p>
        </p:txBody>
      </p:sp>
      <p:sp>
        <p:nvSpPr>
          <p:cNvPr id="481" name="Google Shape;481;p37"/>
          <p:cNvSpPr txBox="1">
            <a:spLocks noGrp="1"/>
          </p:cNvSpPr>
          <p:nvPr>
            <p:ph type="subTitle" idx="1"/>
          </p:nvPr>
        </p:nvSpPr>
        <p:spPr>
          <a:xfrm>
            <a:off x="369413" y="2471327"/>
            <a:ext cx="2336400" cy="7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bg2"/>
                </a:solidFill>
                <a:latin typeface="Work Sans" pitchFamily="2" charset="0"/>
              </a:rPr>
              <a:t>A</a:t>
            </a:r>
            <a:r>
              <a:rPr lang="en-US" b="0" i="0">
                <a:solidFill>
                  <a:schemeClr val="bg2"/>
                </a:solidFill>
                <a:effectLst/>
                <a:latin typeface="Work Sans" pitchFamily="2" charset="0"/>
              </a:rPr>
              <a:t>ccurate and complete.</a:t>
            </a:r>
            <a:r>
              <a:rPr lang="en-CA" b="0" i="0">
                <a:solidFill>
                  <a:schemeClr val="bg2"/>
                </a:solidFill>
                <a:effectLst/>
                <a:latin typeface="Work Sans" pitchFamily="2" charset="0"/>
              </a:rPr>
              <a:t> </a:t>
            </a:r>
            <a:endParaRPr>
              <a:solidFill>
                <a:schemeClr val="bg2"/>
              </a:solidFill>
              <a:latin typeface="Work Sans" pitchFamily="2" charset="0"/>
            </a:endParaRPr>
          </a:p>
        </p:txBody>
      </p:sp>
      <p:sp>
        <p:nvSpPr>
          <p:cNvPr id="482" name="Google Shape;482;p37"/>
          <p:cNvSpPr txBox="1">
            <a:spLocks noGrp="1"/>
          </p:cNvSpPr>
          <p:nvPr>
            <p:ph type="title" idx="2"/>
          </p:nvPr>
        </p:nvSpPr>
        <p:spPr>
          <a:xfrm>
            <a:off x="2364709" y="3018501"/>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Integration</a:t>
            </a:r>
            <a:endParaRPr/>
          </a:p>
        </p:txBody>
      </p:sp>
      <p:sp>
        <p:nvSpPr>
          <p:cNvPr id="483" name="Google Shape;483;p37"/>
          <p:cNvSpPr txBox="1">
            <a:spLocks noGrp="1"/>
          </p:cNvSpPr>
          <p:nvPr>
            <p:ph type="subTitle" idx="3"/>
          </p:nvPr>
        </p:nvSpPr>
        <p:spPr>
          <a:xfrm>
            <a:off x="2364709" y="3709730"/>
            <a:ext cx="2336400" cy="7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a:solidFill>
                  <a:schemeClr val="bg2"/>
                </a:solidFill>
                <a:effectLst/>
                <a:latin typeface="Work Sans" pitchFamily="2" charset="0"/>
              </a:rPr>
              <a:t>Multiple data sources.</a:t>
            </a:r>
            <a:r>
              <a:rPr lang="en-CA" b="0" i="0">
                <a:solidFill>
                  <a:schemeClr val="bg2"/>
                </a:solidFill>
                <a:effectLst/>
                <a:latin typeface="Work Sans" pitchFamily="2" charset="0"/>
              </a:rPr>
              <a:t> </a:t>
            </a:r>
            <a:endParaRPr>
              <a:solidFill>
                <a:schemeClr val="bg2"/>
              </a:solidFill>
              <a:latin typeface="Work Sans" pitchFamily="2" charset="0"/>
            </a:endParaRPr>
          </a:p>
        </p:txBody>
      </p:sp>
      <p:sp>
        <p:nvSpPr>
          <p:cNvPr id="484" name="Google Shape;484;p37"/>
          <p:cNvSpPr txBox="1">
            <a:spLocks noGrp="1"/>
          </p:cNvSpPr>
          <p:nvPr>
            <p:ph type="title" idx="4"/>
          </p:nvPr>
        </p:nvSpPr>
        <p:spPr>
          <a:xfrm>
            <a:off x="6371618" y="318689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Analysis</a:t>
            </a:r>
            <a:endParaRPr/>
          </a:p>
        </p:txBody>
      </p:sp>
      <p:sp>
        <p:nvSpPr>
          <p:cNvPr id="485" name="Google Shape;485;p37"/>
          <p:cNvSpPr txBox="1">
            <a:spLocks noGrp="1"/>
          </p:cNvSpPr>
          <p:nvPr>
            <p:ph type="subTitle" idx="5"/>
          </p:nvPr>
        </p:nvSpPr>
        <p:spPr>
          <a:xfrm>
            <a:off x="6352495" y="3810297"/>
            <a:ext cx="2336400" cy="7600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a:solidFill>
                  <a:schemeClr val="bg2"/>
                </a:solidFill>
                <a:effectLst/>
                <a:latin typeface="Work Sans" pitchFamily="2" charset="0"/>
              </a:rPr>
              <a:t>Insights and visualizations</a:t>
            </a:r>
            <a:endParaRPr lang="en-US">
              <a:solidFill>
                <a:schemeClr val="bg2"/>
              </a:solidFill>
              <a:latin typeface="Work Sans" pitchFamily="2" charset="0"/>
            </a:endParaRPr>
          </a:p>
        </p:txBody>
      </p:sp>
      <p:grpSp>
        <p:nvGrpSpPr>
          <p:cNvPr id="486" name="Google Shape;486;p37"/>
          <p:cNvGrpSpPr/>
          <p:nvPr/>
        </p:nvGrpSpPr>
        <p:grpSpPr>
          <a:xfrm>
            <a:off x="4988076" y="1161518"/>
            <a:ext cx="659616" cy="650636"/>
            <a:chOff x="2084100" y="4400250"/>
            <a:chExt cx="486550" cy="479925"/>
          </a:xfrm>
        </p:grpSpPr>
        <p:sp>
          <p:nvSpPr>
            <p:cNvPr id="487" name="Google Shape;487;p37"/>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8" name="Google Shape;488;p37"/>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9" name="Google Shape;489;p37"/>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0" name="Google Shape;490;p37"/>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1" name="Google Shape;491;p37"/>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2" name="Google Shape;492;p37"/>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93" name="Google Shape;493;p37"/>
          <p:cNvSpPr/>
          <p:nvPr/>
        </p:nvSpPr>
        <p:spPr>
          <a:xfrm>
            <a:off x="7189202" y="2459955"/>
            <a:ext cx="662986" cy="627521"/>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94" name="Google Shape;494;p37"/>
          <p:cNvGrpSpPr/>
          <p:nvPr/>
        </p:nvGrpSpPr>
        <p:grpSpPr>
          <a:xfrm>
            <a:off x="3219104" y="2125000"/>
            <a:ext cx="627610" cy="627524"/>
            <a:chOff x="4628325" y="3599825"/>
            <a:chExt cx="295400" cy="295375"/>
          </a:xfrm>
        </p:grpSpPr>
        <p:sp>
          <p:nvSpPr>
            <p:cNvPr id="495" name="Google Shape;495;p37"/>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80;p37">
            <a:extLst>
              <a:ext uri="{FF2B5EF4-FFF2-40B4-BE49-F238E27FC236}">
                <a16:creationId xmlns:a16="http://schemas.microsoft.com/office/drawing/2014/main" id="{C9BF4667-4764-63AA-E101-46B7E4363225}"/>
              </a:ext>
            </a:extLst>
          </p:cNvPr>
          <p:cNvSpPr txBox="1">
            <a:spLocks/>
          </p:cNvSpPr>
          <p:nvPr/>
        </p:nvSpPr>
        <p:spPr>
          <a:xfrm>
            <a:off x="4305004" y="1873412"/>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Work Sans ExtraBold"/>
              <a:buNone/>
              <a:defRPr sz="22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2pPr>
            <a:lvl3pPr marR="0" lvl="2"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3pPr>
            <a:lvl4pPr marR="0" lvl="3"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4pPr>
            <a:lvl5pPr marR="0" lvl="4"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5pPr>
            <a:lvl6pPr marR="0" lvl="5"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6pPr>
            <a:lvl7pPr marR="0" lvl="6"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7pPr>
            <a:lvl8pPr marR="0" lvl="7"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8pPr>
            <a:lvl9pPr marR="0" lvl="8"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9pPr>
          </a:lstStyle>
          <a:p>
            <a:r>
              <a:rPr lang="en-CA"/>
              <a:t>Data Access</a:t>
            </a:r>
          </a:p>
        </p:txBody>
      </p:sp>
      <p:sp>
        <p:nvSpPr>
          <p:cNvPr id="12" name="Google Shape;481;p37">
            <a:extLst>
              <a:ext uri="{FF2B5EF4-FFF2-40B4-BE49-F238E27FC236}">
                <a16:creationId xmlns:a16="http://schemas.microsoft.com/office/drawing/2014/main" id="{17934E3D-33B3-9190-B290-86E00383F313}"/>
              </a:ext>
            </a:extLst>
          </p:cNvPr>
          <p:cNvSpPr txBox="1">
            <a:spLocks/>
          </p:cNvSpPr>
          <p:nvPr/>
        </p:nvSpPr>
        <p:spPr>
          <a:xfrm>
            <a:off x="4305004" y="2459955"/>
            <a:ext cx="2336400" cy="71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b="0" i="0">
                <a:solidFill>
                  <a:schemeClr val="bg2"/>
                </a:solidFill>
                <a:effectLst/>
                <a:latin typeface="Work Sans" pitchFamily="2" charset="0"/>
              </a:rPr>
              <a:t>Accessible and reliable.</a:t>
            </a:r>
            <a:r>
              <a:rPr lang="en-CA" b="0" i="0">
                <a:solidFill>
                  <a:schemeClr val="bg2"/>
                </a:solidFill>
                <a:effectLst/>
                <a:latin typeface="Work Sans" pitchFamily="2" charset="0"/>
              </a:rPr>
              <a:t> </a:t>
            </a:r>
            <a:endParaRPr lang="en-US">
              <a:solidFill>
                <a:schemeClr val="bg2"/>
              </a:solidFill>
              <a:latin typeface="Work Sans" pitchFamily="2" charset="0"/>
            </a:endParaRPr>
          </a:p>
        </p:txBody>
      </p:sp>
      <p:grpSp>
        <p:nvGrpSpPr>
          <p:cNvPr id="20" name="Google Shape;7624;p66">
            <a:extLst>
              <a:ext uri="{FF2B5EF4-FFF2-40B4-BE49-F238E27FC236}">
                <a16:creationId xmlns:a16="http://schemas.microsoft.com/office/drawing/2014/main" id="{639E32DA-EB69-3930-32AB-17DE48018A86}"/>
              </a:ext>
            </a:extLst>
          </p:cNvPr>
          <p:cNvGrpSpPr/>
          <p:nvPr/>
        </p:nvGrpSpPr>
        <p:grpSpPr>
          <a:xfrm>
            <a:off x="1233555" y="1201302"/>
            <a:ext cx="608115" cy="610853"/>
            <a:chOff x="-49764975" y="3551225"/>
            <a:chExt cx="299300" cy="300650"/>
          </a:xfrm>
          <a:solidFill>
            <a:schemeClr val="tx2"/>
          </a:solidFill>
        </p:grpSpPr>
        <p:sp>
          <p:nvSpPr>
            <p:cNvPr id="21" name="Google Shape;7625;p66">
              <a:extLst>
                <a:ext uri="{FF2B5EF4-FFF2-40B4-BE49-F238E27FC236}">
                  <a16:creationId xmlns:a16="http://schemas.microsoft.com/office/drawing/2014/main" id="{B3703F23-D8B6-9327-1826-233A66FF441E}"/>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 name="Google Shape;7626;p66">
              <a:extLst>
                <a:ext uri="{FF2B5EF4-FFF2-40B4-BE49-F238E27FC236}">
                  <a16:creationId xmlns:a16="http://schemas.microsoft.com/office/drawing/2014/main" id="{E2F747E8-EE9A-7B2A-83B4-B83198E0AE89}"/>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 name="Google Shape;7627;p66">
              <a:extLst>
                <a:ext uri="{FF2B5EF4-FFF2-40B4-BE49-F238E27FC236}">
                  <a16:creationId xmlns:a16="http://schemas.microsoft.com/office/drawing/2014/main" id="{C65CB685-1366-647A-C6DD-9230489FC9BE}"/>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 name="Google Shape;7628;p66">
              <a:extLst>
                <a:ext uri="{FF2B5EF4-FFF2-40B4-BE49-F238E27FC236}">
                  <a16:creationId xmlns:a16="http://schemas.microsoft.com/office/drawing/2014/main" id="{08B20B0C-CC5A-9B06-9B80-FD45633B1446}"/>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 name="Google Shape;7629;p66">
              <a:extLst>
                <a:ext uri="{FF2B5EF4-FFF2-40B4-BE49-F238E27FC236}">
                  <a16:creationId xmlns:a16="http://schemas.microsoft.com/office/drawing/2014/main" id="{F085B608-BDC1-5D45-DEC4-1997928D0D0F}"/>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6" name="Google Shape;7630;p66">
              <a:extLst>
                <a:ext uri="{FF2B5EF4-FFF2-40B4-BE49-F238E27FC236}">
                  <a16:creationId xmlns:a16="http://schemas.microsoft.com/office/drawing/2014/main" id="{0A68C59F-A7EB-F886-7E9A-B66A5D17A805}"/>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7" name="Google Shape;7631;p66">
              <a:extLst>
                <a:ext uri="{FF2B5EF4-FFF2-40B4-BE49-F238E27FC236}">
                  <a16:creationId xmlns:a16="http://schemas.microsoft.com/office/drawing/2014/main" id="{4C20F7D8-C846-01EB-3D3D-0DF874A61423}"/>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8" name="Google Shape;7632;p66">
              <a:extLst>
                <a:ext uri="{FF2B5EF4-FFF2-40B4-BE49-F238E27FC236}">
                  <a16:creationId xmlns:a16="http://schemas.microsoft.com/office/drawing/2014/main" id="{4DBBF8D2-EF97-D297-5800-A83E42E0580D}"/>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9" name="Google Shape;7633;p66">
              <a:extLst>
                <a:ext uri="{FF2B5EF4-FFF2-40B4-BE49-F238E27FC236}">
                  <a16:creationId xmlns:a16="http://schemas.microsoft.com/office/drawing/2014/main" id="{A1888A76-0255-ECEF-1F92-E93EEBAD97A8}"/>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30" name="Google Shape;7634;p66">
              <a:extLst>
                <a:ext uri="{FF2B5EF4-FFF2-40B4-BE49-F238E27FC236}">
                  <a16:creationId xmlns:a16="http://schemas.microsoft.com/office/drawing/2014/main" id="{0D05A2AA-854B-DC28-B85D-CD47AD878CEB}"/>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31" name="Google Shape;7635;p66">
              <a:extLst>
                <a:ext uri="{FF2B5EF4-FFF2-40B4-BE49-F238E27FC236}">
                  <a16:creationId xmlns:a16="http://schemas.microsoft.com/office/drawing/2014/main" id="{4D63DC13-92E7-D2BB-5086-AF7D093FD971}"/>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Tree>
    <p:extLst>
      <p:ext uri="{BB962C8B-B14F-4D97-AF65-F5344CB8AC3E}">
        <p14:creationId xmlns:p14="http://schemas.microsoft.com/office/powerpoint/2010/main" val="2297295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2"/>
          <p:cNvSpPr txBox="1">
            <a:spLocks noGrp="1"/>
          </p:cNvSpPr>
          <p:nvPr>
            <p:ph type="title"/>
          </p:nvPr>
        </p:nvSpPr>
        <p:spPr>
          <a:xfrm>
            <a:off x="1998050" y="2057896"/>
            <a:ext cx="5642732" cy="15650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Research Questions</a:t>
            </a:r>
            <a:endParaRPr/>
          </a:p>
        </p:txBody>
      </p:sp>
      <p:sp>
        <p:nvSpPr>
          <p:cNvPr id="373" name="Google Shape;373;p32"/>
          <p:cNvSpPr txBox="1">
            <a:spLocks noGrp="1"/>
          </p:cNvSpPr>
          <p:nvPr>
            <p:ph type="title" idx="2"/>
          </p:nvPr>
        </p:nvSpPr>
        <p:spPr>
          <a:xfrm>
            <a:off x="3836400" y="1246180"/>
            <a:ext cx="1471200" cy="8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75" name="Google Shape;375;p32"/>
          <p:cNvGrpSpPr/>
          <p:nvPr/>
        </p:nvGrpSpPr>
        <p:grpSpPr>
          <a:xfrm flipH="1">
            <a:off x="-314903" y="359292"/>
            <a:ext cx="4050575" cy="834246"/>
            <a:chOff x="4417385" y="1021267"/>
            <a:chExt cx="4050575" cy="834246"/>
          </a:xfrm>
        </p:grpSpPr>
        <p:sp>
          <p:nvSpPr>
            <p:cNvPr id="376" name="Google Shape;376;p32"/>
            <p:cNvSpPr/>
            <p:nvPr/>
          </p:nvSpPr>
          <p:spPr>
            <a:xfrm>
              <a:off x="5093910" y="1476992"/>
              <a:ext cx="318663" cy="239251"/>
            </a:xfrm>
            <a:custGeom>
              <a:avLst/>
              <a:gdLst/>
              <a:ahLst/>
              <a:cxnLst/>
              <a:rect l="l" t="t" r="r" b="b"/>
              <a:pathLst>
                <a:path w="3455" h="2594" extrusionOk="0">
                  <a:moveTo>
                    <a:pt x="1189" y="0"/>
                  </a:moveTo>
                  <a:cubicBezTo>
                    <a:pt x="781" y="0"/>
                    <a:pt x="368" y="53"/>
                    <a:pt x="1" y="170"/>
                  </a:cubicBezTo>
                  <a:lnTo>
                    <a:pt x="651" y="2594"/>
                  </a:lnTo>
                  <a:cubicBezTo>
                    <a:pt x="651" y="2594"/>
                    <a:pt x="3455" y="2103"/>
                    <a:pt x="3360" y="930"/>
                  </a:cubicBezTo>
                  <a:cubicBezTo>
                    <a:pt x="3325" y="377"/>
                    <a:pt x="2277" y="0"/>
                    <a:pt x="1189" y="0"/>
                  </a:cubicBezTo>
                  <a:close/>
                </a:path>
              </a:pathLst>
            </a:custGeom>
            <a:solidFill>
              <a:srgbClr val="FCF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117337" y="1513054"/>
              <a:ext cx="295236" cy="203188"/>
            </a:xfrm>
            <a:custGeom>
              <a:avLst/>
              <a:gdLst/>
              <a:ahLst/>
              <a:cxnLst/>
              <a:rect l="l" t="t" r="r" b="b"/>
              <a:pathLst>
                <a:path w="3201" h="2203" extrusionOk="0">
                  <a:moveTo>
                    <a:pt x="2694" y="1"/>
                  </a:moveTo>
                  <a:cubicBezTo>
                    <a:pt x="1981" y="471"/>
                    <a:pt x="1141" y="723"/>
                    <a:pt x="288" y="723"/>
                  </a:cubicBezTo>
                  <a:cubicBezTo>
                    <a:pt x="192" y="723"/>
                    <a:pt x="96" y="720"/>
                    <a:pt x="0" y="714"/>
                  </a:cubicBezTo>
                  <a:lnTo>
                    <a:pt x="0" y="714"/>
                  </a:lnTo>
                  <a:lnTo>
                    <a:pt x="397" y="2203"/>
                  </a:lnTo>
                  <a:cubicBezTo>
                    <a:pt x="397" y="2203"/>
                    <a:pt x="3201" y="1712"/>
                    <a:pt x="3106" y="539"/>
                  </a:cubicBezTo>
                  <a:cubicBezTo>
                    <a:pt x="3074" y="302"/>
                    <a:pt x="2915" y="96"/>
                    <a:pt x="2694" y="1"/>
                  </a:cubicBezTo>
                  <a:close/>
                </a:path>
              </a:pathLst>
            </a:custGeom>
            <a:solidFill>
              <a:srgbClr val="95B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5019478" y="1487506"/>
              <a:ext cx="213426" cy="233902"/>
            </a:xfrm>
            <a:custGeom>
              <a:avLst/>
              <a:gdLst/>
              <a:ahLst/>
              <a:cxnLst/>
              <a:rect l="l" t="t" r="r" b="b"/>
              <a:pathLst>
                <a:path w="2314" h="2536" extrusionOk="0">
                  <a:moveTo>
                    <a:pt x="1135" y="1"/>
                  </a:moveTo>
                  <a:cubicBezTo>
                    <a:pt x="1095" y="1"/>
                    <a:pt x="1055" y="3"/>
                    <a:pt x="1014" y="8"/>
                  </a:cubicBezTo>
                  <a:cubicBezTo>
                    <a:pt x="428" y="88"/>
                    <a:pt x="0" y="706"/>
                    <a:pt x="79" y="1403"/>
                  </a:cubicBezTo>
                  <a:cubicBezTo>
                    <a:pt x="153" y="2038"/>
                    <a:pt x="640" y="2535"/>
                    <a:pt x="1181" y="2535"/>
                  </a:cubicBezTo>
                  <a:cubicBezTo>
                    <a:pt x="1220" y="2535"/>
                    <a:pt x="1260" y="2533"/>
                    <a:pt x="1299" y="2527"/>
                  </a:cubicBezTo>
                  <a:cubicBezTo>
                    <a:pt x="1901" y="2448"/>
                    <a:pt x="2313" y="1830"/>
                    <a:pt x="2234" y="1149"/>
                  </a:cubicBezTo>
                  <a:cubicBezTo>
                    <a:pt x="2175" y="499"/>
                    <a:pt x="1688"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5010624" y="1478744"/>
              <a:ext cx="232426" cy="250688"/>
            </a:xfrm>
            <a:custGeom>
              <a:avLst/>
              <a:gdLst/>
              <a:ahLst/>
              <a:cxnLst/>
              <a:rect l="l" t="t" r="r" b="b"/>
              <a:pathLst>
                <a:path w="2520" h="2718" extrusionOk="0">
                  <a:moveTo>
                    <a:pt x="1221" y="199"/>
                  </a:moveTo>
                  <a:cubicBezTo>
                    <a:pt x="1728" y="199"/>
                    <a:pt x="2171" y="642"/>
                    <a:pt x="2235" y="1244"/>
                  </a:cubicBezTo>
                  <a:cubicBezTo>
                    <a:pt x="2298" y="1878"/>
                    <a:pt x="1918" y="2448"/>
                    <a:pt x="1379" y="2512"/>
                  </a:cubicBezTo>
                  <a:cubicBezTo>
                    <a:pt x="1347" y="2515"/>
                    <a:pt x="1315" y="2517"/>
                    <a:pt x="1283" y="2517"/>
                  </a:cubicBezTo>
                  <a:cubicBezTo>
                    <a:pt x="783" y="2517"/>
                    <a:pt x="345" y="2062"/>
                    <a:pt x="270" y="1466"/>
                  </a:cubicBezTo>
                  <a:cubicBezTo>
                    <a:pt x="207" y="832"/>
                    <a:pt x="587" y="262"/>
                    <a:pt x="1126" y="199"/>
                  </a:cubicBezTo>
                  <a:close/>
                  <a:moveTo>
                    <a:pt x="1218" y="1"/>
                  </a:moveTo>
                  <a:cubicBezTo>
                    <a:pt x="1177" y="1"/>
                    <a:pt x="1136" y="3"/>
                    <a:pt x="1094" y="8"/>
                  </a:cubicBezTo>
                  <a:cubicBezTo>
                    <a:pt x="445" y="72"/>
                    <a:pt x="1" y="753"/>
                    <a:pt x="80" y="1498"/>
                  </a:cubicBezTo>
                  <a:cubicBezTo>
                    <a:pt x="159" y="2195"/>
                    <a:pt x="698" y="2717"/>
                    <a:pt x="1284" y="2717"/>
                  </a:cubicBezTo>
                  <a:lnTo>
                    <a:pt x="1411" y="2717"/>
                  </a:lnTo>
                  <a:cubicBezTo>
                    <a:pt x="2060" y="2638"/>
                    <a:pt x="2520" y="1973"/>
                    <a:pt x="2425" y="1228"/>
                  </a:cubicBezTo>
                  <a:cubicBezTo>
                    <a:pt x="2351" y="531"/>
                    <a:pt x="1818"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5310195" y="1493962"/>
              <a:ext cx="401949" cy="302707"/>
            </a:xfrm>
            <a:custGeom>
              <a:avLst/>
              <a:gdLst/>
              <a:ahLst/>
              <a:cxnLst/>
              <a:rect l="l" t="t" r="r" b="b"/>
              <a:pathLst>
                <a:path w="4358" h="3282" extrusionOk="0">
                  <a:moveTo>
                    <a:pt x="1521" y="0"/>
                  </a:moveTo>
                  <a:cubicBezTo>
                    <a:pt x="999" y="0"/>
                    <a:pt x="470" y="70"/>
                    <a:pt x="1" y="224"/>
                  </a:cubicBezTo>
                  <a:lnTo>
                    <a:pt x="824" y="3281"/>
                  </a:lnTo>
                  <a:cubicBezTo>
                    <a:pt x="824" y="3281"/>
                    <a:pt x="4357" y="2663"/>
                    <a:pt x="4246" y="1174"/>
                  </a:cubicBezTo>
                  <a:cubicBezTo>
                    <a:pt x="4189" y="475"/>
                    <a:pt x="2881" y="0"/>
                    <a:pt x="1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5339433" y="1539341"/>
              <a:ext cx="372712" cy="257329"/>
            </a:xfrm>
            <a:custGeom>
              <a:avLst/>
              <a:gdLst/>
              <a:ahLst/>
              <a:cxnLst/>
              <a:rect l="l" t="t" r="r" b="b"/>
              <a:pathLst>
                <a:path w="4041" h="2790" extrusionOk="0">
                  <a:moveTo>
                    <a:pt x="3407" y="1"/>
                  </a:moveTo>
                  <a:cubicBezTo>
                    <a:pt x="2322" y="764"/>
                    <a:pt x="1112" y="916"/>
                    <a:pt x="362" y="916"/>
                  </a:cubicBezTo>
                  <a:cubicBezTo>
                    <a:pt x="225" y="916"/>
                    <a:pt x="103" y="911"/>
                    <a:pt x="1" y="904"/>
                  </a:cubicBezTo>
                  <a:lnTo>
                    <a:pt x="1" y="904"/>
                  </a:lnTo>
                  <a:lnTo>
                    <a:pt x="507" y="2789"/>
                  </a:lnTo>
                  <a:cubicBezTo>
                    <a:pt x="507" y="2789"/>
                    <a:pt x="4040" y="2171"/>
                    <a:pt x="3929" y="682"/>
                  </a:cubicBezTo>
                  <a:cubicBezTo>
                    <a:pt x="3914" y="413"/>
                    <a:pt x="3708" y="191"/>
                    <a:pt x="3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5216672" y="1508074"/>
              <a:ext cx="268950" cy="293576"/>
            </a:xfrm>
            <a:custGeom>
              <a:avLst/>
              <a:gdLst/>
              <a:ahLst/>
              <a:cxnLst/>
              <a:rect l="l" t="t" r="r" b="b"/>
              <a:pathLst>
                <a:path w="2916" h="3183" extrusionOk="0">
                  <a:moveTo>
                    <a:pt x="1412" y="1"/>
                  </a:moveTo>
                  <a:cubicBezTo>
                    <a:pt x="1370" y="1"/>
                    <a:pt x="1327" y="3"/>
                    <a:pt x="1284" y="7"/>
                  </a:cubicBezTo>
                  <a:cubicBezTo>
                    <a:pt x="524" y="86"/>
                    <a:pt x="1" y="863"/>
                    <a:pt x="96" y="1750"/>
                  </a:cubicBezTo>
                  <a:cubicBezTo>
                    <a:pt x="185" y="2572"/>
                    <a:pt x="797" y="3182"/>
                    <a:pt x="1504" y="3182"/>
                  </a:cubicBezTo>
                  <a:cubicBezTo>
                    <a:pt x="1547" y="3182"/>
                    <a:pt x="1589" y="3180"/>
                    <a:pt x="1633" y="3176"/>
                  </a:cubicBezTo>
                  <a:cubicBezTo>
                    <a:pt x="2393" y="3081"/>
                    <a:pt x="2916" y="2304"/>
                    <a:pt x="2821" y="1433"/>
                  </a:cubicBezTo>
                  <a:cubicBezTo>
                    <a:pt x="2731" y="611"/>
                    <a:pt x="21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5199147" y="1497928"/>
              <a:ext cx="292377" cy="311838"/>
            </a:xfrm>
            <a:custGeom>
              <a:avLst/>
              <a:gdLst/>
              <a:ahLst/>
              <a:cxnLst/>
              <a:rect l="l" t="t" r="r" b="b"/>
              <a:pathLst>
                <a:path w="3170" h="3381" extrusionOk="0">
                  <a:moveTo>
                    <a:pt x="1601" y="212"/>
                  </a:moveTo>
                  <a:cubicBezTo>
                    <a:pt x="2250" y="212"/>
                    <a:pt x="2821" y="783"/>
                    <a:pt x="2916" y="1559"/>
                  </a:cubicBezTo>
                  <a:cubicBezTo>
                    <a:pt x="2963" y="1939"/>
                    <a:pt x="2884" y="2335"/>
                    <a:pt x="2662" y="2652"/>
                  </a:cubicBezTo>
                  <a:cubicBezTo>
                    <a:pt x="2447" y="3010"/>
                    <a:pt x="2071" y="3196"/>
                    <a:pt x="1693" y="3196"/>
                  </a:cubicBezTo>
                  <a:cubicBezTo>
                    <a:pt x="1401" y="3196"/>
                    <a:pt x="1108" y="3086"/>
                    <a:pt x="888" y="2858"/>
                  </a:cubicBezTo>
                  <a:cubicBezTo>
                    <a:pt x="317" y="2288"/>
                    <a:pt x="222" y="1416"/>
                    <a:pt x="650" y="751"/>
                  </a:cubicBezTo>
                  <a:cubicBezTo>
                    <a:pt x="840" y="450"/>
                    <a:pt x="1141" y="260"/>
                    <a:pt x="1490" y="212"/>
                  </a:cubicBezTo>
                  <a:close/>
                  <a:moveTo>
                    <a:pt x="1586" y="0"/>
                  </a:moveTo>
                  <a:cubicBezTo>
                    <a:pt x="1544" y="0"/>
                    <a:pt x="1501" y="2"/>
                    <a:pt x="1458" y="6"/>
                  </a:cubicBezTo>
                  <a:cubicBezTo>
                    <a:pt x="1062" y="70"/>
                    <a:pt x="698" y="292"/>
                    <a:pt x="476" y="624"/>
                  </a:cubicBezTo>
                  <a:cubicBezTo>
                    <a:pt x="1" y="1385"/>
                    <a:pt x="112" y="2367"/>
                    <a:pt x="745" y="2985"/>
                  </a:cubicBezTo>
                  <a:cubicBezTo>
                    <a:pt x="999" y="3238"/>
                    <a:pt x="1347" y="3381"/>
                    <a:pt x="1696" y="3381"/>
                  </a:cubicBezTo>
                  <a:cubicBezTo>
                    <a:pt x="1743" y="3381"/>
                    <a:pt x="1807" y="3381"/>
                    <a:pt x="1838" y="3365"/>
                  </a:cubicBezTo>
                  <a:cubicBezTo>
                    <a:pt x="2250" y="3317"/>
                    <a:pt x="2599" y="3096"/>
                    <a:pt x="2821" y="2763"/>
                  </a:cubicBezTo>
                  <a:cubicBezTo>
                    <a:pt x="3058" y="2399"/>
                    <a:pt x="3169" y="1955"/>
                    <a:pt x="3106" y="1527"/>
                  </a:cubicBezTo>
                  <a:cubicBezTo>
                    <a:pt x="3016" y="657"/>
                    <a:pt x="2343" y="0"/>
                    <a:pt x="1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4417385" y="1437055"/>
              <a:ext cx="1280095" cy="103854"/>
            </a:xfrm>
            <a:custGeom>
              <a:avLst/>
              <a:gdLst/>
              <a:ahLst/>
              <a:cxnLst/>
              <a:rect l="l" t="t" r="r" b="b"/>
              <a:pathLst>
                <a:path w="13879" h="1126" extrusionOk="0">
                  <a:moveTo>
                    <a:pt x="1" y="1"/>
                  </a:moveTo>
                  <a:lnTo>
                    <a:pt x="1015" y="286"/>
                  </a:lnTo>
                  <a:lnTo>
                    <a:pt x="13641" y="1126"/>
                  </a:lnTo>
                  <a:lnTo>
                    <a:pt x="13879" y="14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4417385" y="1423958"/>
              <a:ext cx="1280095" cy="71665"/>
            </a:xfrm>
            <a:custGeom>
              <a:avLst/>
              <a:gdLst/>
              <a:ahLst/>
              <a:cxnLst/>
              <a:rect l="l" t="t" r="r" b="b"/>
              <a:pathLst>
                <a:path w="13879" h="777" extrusionOk="0">
                  <a:moveTo>
                    <a:pt x="951" y="0"/>
                  </a:moveTo>
                  <a:lnTo>
                    <a:pt x="1" y="143"/>
                  </a:lnTo>
                  <a:lnTo>
                    <a:pt x="13673" y="777"/>
                  </a:lnTo>
                  <a:lnTo>
                    <a:pt x="13879" y="286"/>
                  </a:lnTo>
                  <a:lnTo>
                    <a:pt x="9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6765532" y="1331910"/>
              <a:ext cx="96567" cy="58475"/>
            </a:xfrm>
            <a:custGeom>
              <a:avLst/>
              <a:gdLst/>
              <a:ahLst/>
              <a:cxnLst/>
              <a:rect l="l" t="t" r="r" b="b"/>
              <a:pathLst>
                <a:path w="1047" h="634" extrusionOk="0">
                  <a:moveTo>
                    <a:pt x="1046" y="0"/>
                  </a:moveTo>
                  <a:lnTo>
                    <a:pt x="1" y="80"/>
                  </a:lnTo>
                  <a:lnTo>
                    <a:pt x="96" y="634"/>
                  </a:lnTo>
                  <a:cubicBezTo>
                    <a:pt x="967" y="333"/>
                    <a:pt x="1046" y="0"/>
                    <a:pt x="1046" y="0"/>
                  </a:cubicBezTo>
                  <a:close/>
                </a:path>
              </a:pathLst>
            </a:custGeom>
            <a:solidFill>
              <a:srgbClr val="E8E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6767008" y="1343623"/>
              <a:ext cx="11806" cy="29238"/>
            </a:xfrm>
            <a:custGeom>
              <a:avLst/>
              <a:gdLst/>
              <a:ahLst/>
              <a:cxnLst/>
              <a:rect l="l" t="t" r="r" b="b"/>
              <a:pathLst>
                <a:path w="128" h="317" extrusionOk="0">
                  <a:moveTo>
                    <a:pt x="127" y="317"/>
                  </a:moveTo>
                  <a:lnTo>
                    <a:pt x="1" y="0"/>
                  </a:lnTo>
                </a:path>
              </a:pathLst>
            </a:custGeom>
            <a:solidFill>
              <a:srgbClr val="282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5646291" y="1315861"/>
              <a:ext cx="1133999" cy="413478"/>
            </a:xfrm>
            <a:custGeom>
              <a:avLst/>
              <a:gdLst/>
              <a:ahLst/>
              <a:cxnLst/>
              <a:rect l="l" t="t" r="r" b="b"/>
              <a:pathLst>
                <a:path w="12295" h="4483" extrusionOk="0">
                  <a:moveTo>
                    <a:pt x="3343" y="0"/>
                  </a:moveTo>
                  <a:cubicBezTo>
                    <a:pt x="3343" y="0"/>
                    <a:pt x="935" y="491"/>
                    <a:pt x="111" y="1933"/>
                  </a:cubicBezTo>
                  <a:cubicBezTo>
                    <a:pt x="64" y="2091"/>
                    <a:pt x="32" y="2250"/>
                    <a:pt x="0" y="2408"/>
                  </a:cubicBezTo>
                  <a:cubicBezTo>
                    <a:pt x="0" y="2408"/>
                    <a:pt x="539" y="1600"/>
                    <a:pt x="903" y="1505"/>
                  </a:cubicBezTo>
                  <a:lnTo>
                    <a:pt x="903" y="1505"/>
                  </a:lnTo>
                  <a:cubicBezTo>
                    <a:pt x="903" y="1505"/>
                    <a:pt x="507" y="4341"/>
                    <a:pt x="3518" y="4468"/>
                  </a:cubicBezTo>
                  <a:cubicBezTo>
                    <a:pt x="3724" y="4477"/>
                    <a:pt x="3919" y="4482"/>
                    <a:pt x="4104" y="4482"/>
                  </a:cubicBezTo>
                  <a:cubicBezTo>
                    <a:pt x="6624" y="4482"/>
                    <a:pt x="7250" y="3609"/>
                    <a:pt x="7161" y="2709"/>
                  </a:cubicBezTo>
                  <a:lnTo>
                    <a:pt x="11676" y="2060"/>
                  </a:lnTo>
                  <a:cubicBezTo>
                    <a:pt x="11962" y="1616"/>
                    <a:pt x="12168" y="1125"/>
                    <a:pt x="12278" y="618"/>
                  </a:cubicBezTo>
                  <a:cubicBezTo>
                    <a:pt x="12294" y="475"/>
                    <a:pt x="12247" y="349"/>
                    <a:pt x="12152" y="254"/>
                  </a:cubicBezTo>
                  <a:lnTo>
                    <a:pt x="3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5630150" y="1456055"/>
              <a:ext cx="1093140" cy="399459"/>
            </a:xfrm>
            <a:custGeom>
              <a:avLst/>
              <a:gdLst/>
              <a:ahLst/>
              <a:cxnLst/>
              <a:rect l="l" t="t" r="r" b="b"/>
              <a:pathLst>
                <a:path w="11852" h="4331" extrusionOk="0">
                  <a:moveTo>
                    <a:pt x="1094" y="1"/>
                  </a:moveTo>
                  <a:lnTo>
                    <a:pt x="1094" y="1"/>
                  </a:lnTo>
                  <a:cubicBezTo>
                    <a:pt x="714" y="80"/>
                    <a:pt x="175" y="888"/>
                    <a:pt x="175" y="888"/>
                  </a:cubicBezTo>
                  <a:cubicBezTo>
                    <a:pt x="5" y="1926"/>
                    <a:pt x="0" y="4330"/>
                    <a:pt x="3771" y="4330"/>
                  </a:cubicBezTo>
                  <a:cubicBezTo>
                    <a:pt x="4201" y="4330"/>
                    <a:pt x="4680" y="4299"/>
                    <a:pt x="5213" y="4231"/>
                  </a:cubicBezTo>
                  <a:cubicBezTo>
                    <a:pt x="9222" y="3708"/>
                    <a:pt x="11043" y="1886"/>
                    <a:pt x="11851" y="555"/>
                  </a:cubicBezTo>
                  <a:lnTo>
                    <a:pt x="11851" y="555"/>
                  </a:lnTo>
                  <a:lnTo>
                    <a:pt x="7336" y="1205"/>
                  </a:lnTo>
                  <a:cubicBezTo>
                    <a:pt x="7425" y="2105"/>
                    <a:pt x="6799" y="2978"/>
                    <a:pt x="4279" y="2978"/>
                  </a:cubicBezTo>
                  <a:cubicBezTo>
                    <a:pt x="4094" y="2978"/>
                    <a:pt x="3899" y="2973"/>
                    <a:pt x="3693" y="2963"/>
                  </a:cubicBezTo>
                  <a:cubicBezTo>
                    <a:pt x="698" y="2821"/>
                    <a:pt x="1094"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6648673" y="1021271"/>
              <a:ext cx="150616" cy="318018"/>
            </a:xfrm>
            <a:custGeom>
              <a:avLst/>
              <a:gdLst/>
              <a:ahLst/>
              <a:cxnLst/>
              <a:rect l="l" t="t" r="r" b="b"/>
              <a:pathLst>
                <a:path w="1633" h="3448" extrusionOk="0">
                  <a:moveTo>
                    <a:pt x="1135" y="1"/>
                  </a:moveTo>
                  <a:cubicBezTo>
                    <a:pt x="1004" y="1"/>
                    <a:pt x="967" y="168"/>
                    <a:pt x="967" y="168"/>
                  </a:cubicBezTo>
                  <a:lnTo>
                    <a:pt x="0" y="3416"/>
                  </a:lnTo>
                  <a:lnTo>
                    <a:pt x="1268" y="3448"/>
                  </a:lnTo>
                  <a:lnTo>
                    <a:pt x="1521" y="944"/>
                  </a:lnTo>
                  <a:cubicBezTo>
                    <a:pt x="1632" y="406"/>
                    <a:pt x="1601" y="358"/>
                    <a:pt x="1490" y="231"/>
                  </a:cubicBezTo>
                  <a:cubicBezTo>
                    <a:pt x="1442" y="184"/>
                    <a:pt x="1284" y="57"/>
                    <a:pt x="1284" y="57"/>
                  </a:cubicBezTo>
                  <a:cubicBezTo>
                    <a:pt x="1224" y="16"/>
                    <a:pt x="1175"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32"/>
            <p:cNvGrpSpPr/>
            <p:nvPr/>
          </p:nvGrpSpPr>
          <p:grpSpPr>
            <a:xfrm>
              <a:off x="6137244" y="1410492"/>
              <a:ext cx="539283" cy="60320"/>
              <a:chOff x="6137244" y="1410492"/>
              <a:chExt cx="539283" cy="60320"/>
            </a:xfrm>
          </p:grpSpPr>
          <p:sp>
            <p:nvSpPr>
              <p:cNvPr id="392" name="Google Shape;392;p32"/>
              <p:cNvSpPr/>
              <p:nvPr/>
            </p:nvSpPr>
            <p:spPr>
              <a:xfrm>
                <a:off x="6137244" y="1410492"/>
                <a:ext cx="19092" cy="53034"/>
              </a:xfrm>
              <a:custGeom>
                <a:avLst/>
                <a:gdLst/>
                <a:ahLst/>
                <a:cxnLst/>
                <a:rect l="l" t="t" r="r" b="b"/>
                <a:pathLst>
                  <a:path w="207" h="575" extrusionOk="0">
                    <a:moveTo>
                      <a:pt x="77" y="1"/>
                    </a:moveTo>
                    <a:cubicBezTo>
                      <a:pt x="36" y="1"/>
                      <a:pt x="1" y="44"/>
                      <a:pt x="1" y="99"/>
                    </a:cubicBezTo>
                    <a:lnTo>
                      <a:pt x="1" y="479"/>
                    </a:lnTo>
                    <a:cubicBezTo>
                      <a:pt x="1" y="527"/>
                      <a:pt x="48" y="574"/>
                      <a:pt x="96" y="574"/>
                    </a:cubicBezTo>
                    <a:cubicBezTo>
                      <a:pt x="159" y="574"/>
                      <a:pt x="207" y="527"/>
                      <a:pt x="207" y="479"/>
                    </a:cubicBezTo>
                    <a:lnTo>
                      <a:pt x="207" y="99"/>
                    </a:lnTo>
                    <a:cubicBezTo>
                      <a:pt x="207" y="44"/>
                      <a:pt x="171" y="1"/>
                      <a:pt x="120" y="1"/>
                    </a:cubicBezTo>
                    <a:cubicBezTo>
                      <a:pt x="112" y="1"/>
                      <a:pt x="104" y="2"/>
                      <a:pt x="96" y="4"/>
                    </a:cubicBezTo>
                    <a:cubicBezTo>
                      <a:pt x="89" y="2"/>
                      <a:pt x="83"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169433" y="1410769"/>
                <a:ext cx="19092" cy="54140"/>
              </a:xfrm>
              <a:custGeom>
                <a:avLst/>
                <a:gdLst/>
                <a:ahLst/>
                <a:cxnLst/>
                <a:rect l="l" t="t" r="r" b="b"/>
                <a:pathLst>
                  <a:path w="207" h="587" extrusionOk="0">
                    <a:moveTo>
                      <a:pt x="111" y="1"/>
                    </a:moveTo>
                    <a:cubicBezTo>
                      <a:pt x="48" y="1"/>
                      <a:pt x="0" y="48"/>
                      <a:pt x="0" y="112"/>
                    </a:cubicBezTo>
                    <a:lnTo>
                      <a:pt x="0" y="492"/>
                    </a:lnTo>
                    <a:cubicBezTo>
                      <a:pt x="0" y="539"/>
                      <a:pt x="48" y="587"/>
                      <a:pt x="111" y="587"/>
                    </a:cubicBezTo>
                    <a:cubicBezTo>
                      <a:pt x="159" y="587"/>
                      <a:pt x="206" y="539"/>
                      <a:pt x="206" y="492"/>
                    </a:cubicBezTo>
                    <a:lnTo>
                      <a:pt x="206" y="112"/>
                    </a:lnTo>
                    <a:cubicBezTo>
                      <a:pt x="206" y="48"/>
                      <a:pt x="159"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201530" y="1410769"/>
                <a:ext cx="19092" cy="54140"/>
              </a:xfrm>
              <a:custGeom>
                <a:avLst/>
                <a:gdLst/>
                <a:ahLst/>
                <a:cxnLst/>
                <a:rect l="l" t="t" r="r" b="b"/>
                <a:pathLst>
                  <a:path w="207" h="587" extrusionOk="0">
                    <a:moveTo>
                      <a:pt x="112" y="1"/>
                    </a:moveTo>
                    <a:cubicBezTo>
                      <a:pt x="48" y="1"/>
                      <a:pt x="1" y="48"/>
                      <a:pt x="16" y="112"/>
                    </a:cubicBezTo>
                    <a:lnTo>
                      <a:pt x="16" y="492"/>
                    </a:lnTo>
                    <a:cubicBezTo>
                      <a:pt x="1" y="539"/>
                      <a:pt x="48" y="587"/>
                      <a:pt x="112" y="587"/>
                    </a:cubicBezTo>
                    <a:cubicBezTo>
                      <a:pt x="159" y="587"/>
                      <a:pt x="207" y="539"/>
                      <a:pt x="207" y="492"/>
                    </a:cubicBezTo>
                    <a:lnTo>
                      <a:pt x="207" y="112"/>
                    </a:lnTo>
                    <a:cubicBezTo>
                      <a:pt x="207" y="48"/>
                      <a:pt x="159" y="1"/>
                      <a:pt x="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235195" y="1410769"/>
                <a:ext cx="19000" cy="54140"/>
              </a:xfrm>
              <a:custGeom>
                <a:avLst/>
                <a:gdLst/>
                <a:ahLst/>
                <a:cxnLst/>
                <a:rect l="l" t="t" r="r" b="b"/>
                <a:pathLst>
                  <a:path w="206" h="587" extrusionOk="0">
                    <a:moveTo>
                      <a:pt x="95" y="1"/>
                    </a:moveTo>
                    <a:cubicBezTo>
                      <a:pt x="32" y="1"/>
                      <a:pt x="0" y="48"/>
                      <a:pt x="0" y="112"/>
                    </a:cubicBezTo>
                    <a:lnTo>
                      <a:pt x="0" y="492"/>
                    </a:lnTo>
                    <a:cubicBezTo>
                      <a:pt x="0" y="539"/>
                      <a:pt x="48" y="587"/>
                      <a:pt x="95" y="587"/>
                    </a:cubicBezTo>
                    <a:cubicBezTo>
                      <a:pt x="158" y="587"/>
                      <a:pt x="190" y="539"/>
                      <a:pt x="190" y="492"/>
                    </a:cubicBezTo>
                    <a:lnTo>
                      <a:pt x="206" y="112"/>
                    </a:lnTo>
                    <a:cubicBezTo>
                      <a:pt x="190" y="48"/>
                      <a:pt x="143" y="1"/>
                      <a:pt x="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267292" y="1410769"/>
                <a:ext cx="19092" cy="54140"/>
              </a:xfrm>
              <a:custGeom>
                <a:avLst/>
                <a:gdLst/>
                <a:ahLst/>
                <a:cxnLst/>
                <a:rect l="l" t="t" r="r" b="b"/>
                <a:pathLst>
                  <a:path w="207" h="587" extrusionOk="0">
                    <a:moveTo>
                      <a:pt x="96" y="1"/>
                    </a:moveTo>
                    <a:cubicBezTo>
                      <a:pt x="48" y="1"/>
                      <a:pt x="1" y="48"/>
                      <a:pt x="1" y="112"/>
                    </a:cubicBezTo>
                    <a:lnTo>
                      <a:pt x="1" y="492"/>
                    </a:lnTo>
                    <a:cubicBezTo>
                      <a:pt x="1" y="539"/>
                      <a:pt x="48" y="587"/>
                      <a:pt x="96" y="587"/>
                    </a:cubicBezTo>
                    <a:cubicBezTo>
                      <a:pt x="159" y="587"/>
                      <a:pt x="207" y="539"/>
                      <a:pt x="207" y="492"/>
                    </a:cubicBezTo>
                    <a:lnTo>
                      <a:pt x="207" y="112"/>
                    </a:lnTo>
                    <a:cubicBezTo>
                      <a:pt x="207" y="48"/>
                      <a:pt x="159" y="1"/>
                      <a:pt x="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299481" y="1412244"/>
                <a:ext cx="19092" cy="53034"/>
              </a:xfrm>
              <a:custGeom>
                <a:avLst/>
                <a:gdLst/>
                <a:ahLst/>
                <a:cxnLst/>
                <a:rect l="l" t="t" r="r" b="b"/>
                <a:pathLst>
                  <a:path w="207" h="575" extrusionOk="0">
                    <a:moveTo>
                      <a:pt x="111" y="1"/>
                    </a:moveTo>
                    <a:cubicBezTo>
                      <a:pt x="48" y="1"/>
                      <a:pt x="0" y="48"/>
                      <a:pt x="0" y="96"/>
                    </a:cubicBezTo>
                    <a:lnTo>
                      <a:pt x="0" y="476"/>
                    </a:lnTo>
                    <a:cubicBezTo>
                      <a:pt x="0" y="531"/>
                      <a:pt x="36" y="574"/>
                      <a:pt x="87" y="574"/>
                    </a:cubicBezTo>
                    <a:cubicBezTo>
                      <a:pt x="95" y="574"/>
                      <a:pt x="103" y="573"/>
                      <a:pt x="111" y="571"/>
                    </a:cubicBezTo>
                    <a:cubicBezTo>
                      <a:pt x="117" y="573"/>
                      <a:pt x="123" y="574"/>
                      <a:pt x="130" y="574"/>
                    </a:cubicBezTo>
                    <a:cubicBezTo>
                      <a:pt x="170" y="574"/>
                      <a:pt x="206" y="531"/>
                      <a:pt x="206" y="476"/>
                    </a:cubicBezTo>
                    <a:lnTo>
                      <a:pt x="206" y="96"/>
                    </a:lnTo>
                    <a:cubicBezTo>
                      <a:pt x="206" y="48"/>
                      <a:pt x="159"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33054" y="1412244"/>
                <a:ext cx="19092" cy="54140"/>
              </a:xfrm>
              <a:custGeom>
                <a:avLst/>
                <a:gdLst/>
                <a:ahLst/>
                <a:cxnLst/>
                <a:rect l="l" t="t" r="r" b="b"/>
                <a:pathLst>
                  <a:path w="207" h="587" extrusionOk="0">
                    <a:moveTo>
                      <a:pt x="96" y="1"/>
                    </a:moveTo>
                    <a:cubicBezTo>
                      <a:pt x="48" y="1"/>
                      <a:pt x="0" y="48"/>
                      <a:pt x="0" y="112"/>
                    </a:cubicBezTo>
                    <a:lnTo>
                      <a:pt x="0" y="492"/>
                    </a:lnTo>
                    <a:cubicBezTo>
                      <a:pt x="0" y="539"/>
                      <a:pt x="48" y="587"/>
                      <a:pt x="96" y="587"/>
                    </a:cubicBezTo>
                    <a:cubicBezTo>
                      <a:pt x="159" y="587"/>
                      <a:pt x="206" y="539"/>
                      <a:pt x="206" y="476"/>
                    </a:cubicBezTo>
                    <a:lnTo>
                      <a:pt x="206" y="112"/>
                    </a:lnTo>
                    <a:cubicBezTo>
                      <a:pt x="191" y="48"/>
                      <a:pt x="159" y="1"/>
                      <a:pt x="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6365243" y="1413443"/>
                <a:ext cx="19000" cy="52941"/>
              </a:xfrm>
              <a:custGeom>
                <a:avLst/>
                <a:gdLst/>
                <a:ahLst/>
                <a:cxnLst/>
                <a:rect l="l" t="t" r="r" b="b"/>
                <a:pathLst>
                  <a:path w="206" h="574" extrusionOk="0">
                    <a:moveTo>
                      <a:pt x="118" y="0"/>
                    </a:moveTo>
                    <a:cubicBezTo>
                      <a:pt x="111" y="0"/>
                      <a:pt x="103" y="1"/>
                      <a:pt x="95" y="3"/>
                    </a:cubicBezTo>
                    <a:cubicBezTo>
                      <a:pt x="48" y="3"/>
                      <a:pt x="0" y="51"/>
                      <a:pt x="0" y="99"/>
                    </a:cubicBezTo>
                    <a:lnTo>
                      <a:pt x="0" y="479"/>
                    </a:lnTo>
                    <a:cubicBezTo>
                      <a:pt x="0" y="526"/>
                      <a:pt x="48" y="574"/>
                      <a:pt x="95" y="574"/>
                    </a:cubicBezTo>
                    <a:cubicBezTo>
                      <a:pt x="158" y="574"/>
                      <a:pt x="206" y="526"/>
                      <a:pt x="206" y="479"/>
                    </a:cubicBezTo>
                    <a:lnTo>
                      <a:pt x="206" y="99"/>
                    </a:lnTo>
                    <a:cubicBezTo>
                      <a:pt x="192" y="43"/>
                      <a:pt x="166"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6397340" y="1413720"/>
                <a:ext cx="19092" cy="52665"/>
              </a:xfrm>
              <a:custGeom>
                <a:avLst/>
                <a:gdLst/>
                <a:ahLst/>
                <a:cxnLst/>
                <a:rect l="l" t="t" r="r" b="b"/>
                <a:pathLst>
                  <a:path w="207" h="571" extrusionOk="0">
                    <a:moveTo>
                      <a:pt x="96" y="0"/>
                    </a:moveTo>
                    <a:cubicBezTo>
                      <a:pt x="48" y="0"/>
                      <a:pt x="1" y="48"/>
                      <a:pt x="1" y="96"/>
                    </a:cubicBezTo>
                    <a:lnTo>
                      <a:pt x="1" y="476"/>
                    </a:lnTo>
                    <a:cubicBezTo>
                      <a:pt x="1" y="539"/>
                      <a:pt x="48" y="571"/>
                      <a:pt x="111" y="571"/>
                    </a:cubicBezTo>
                    <a:cubicBezTo>
                      <a:pt x="159" y="571"/>
                      <a:pt x="206" y="539"/>
                      <a:pt x="206" y="476"/>
                    </a:cubicBezTo>
                    <a:lnTo>
                      <a:pt x="206" y="96"/>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6429529" y="1413720"/>
                <a:ext cx="19092" cy="54140"/>
              </a:xfrm>
              <a:custGeom>
                <a:avLst/>
                <a:gdLst/>
                <a:ahLst/>
                <a:cxnLst/>
                <a:rect l="l" t="t" r="r" b="b"/>
                <a:pathLst>
                  <a:path w="207" h="587" extrusionOk="0">
                    <a:moveTo>
                      <a:pt x="111" y="0"/>
                    </a:moveTo>
                    <a:cubicBezTo>
                      <a:pt x="48" y="0"/>
                      <a:pt x="0" y="48"/>
                      <a:pt x="0" y="111"/>
                    </a:cubicBezTo>
                    <a:lnTo>
                      <a:pt x="0" y="492"/>
                    </a:lnTo>
                    <a:cubicBezTo>
                      <a:pt x="0" y="539"/>
                      <a:pt x="48" y="587"/>
                      <a:pt x="111" y="587"/>
                    </a:cubicBezTo>
                    <a:cubicBezTo>
                      <a:pt x="159" y="587"/>
                      <a:pt x="206" y="539"/>
                      <a:pt x="206" y="476"/>
                    </a:cubicBezTo>
                    <a:lnTo>
                      <a:pt x="206" y="96"/>
                    </a:lnTo>
                    <a:cubicBezTo>
                      <a:pt x="206" y="48"/>
                      <a:pt x="159"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6461626" y="1413720"/>
                <a:ext cx="19092" cy="54140"/>
              </a:xfrm>
              <a:custGeom>
                <a:avLst/>
                <a:gdLst/>
                <a:ahLst/>
                <a:cxnLst/>
                <a:rect l="l" t="t" r="r" b="b"/>
                <a:pathLst>
                  <a:path w="207" h="587" extrusionOk="0">
                    <a:moveTo>
                      <a:pt x="112" y="0"/>
                    </a:moveTo>
                    <a:cubicBezTo>
                      <a:pt x="48" y="0"/>
                      <a:pt x="1" y="48"/>
                      <a:pt x="16" y="111"/>
                    </a:cubicBezTo>
                    <a:lnTo>
                      <a:pt x="16" y="492"/>
                    </a:lnTo>
                    <a:cubicBezTo>
                      <a:pt x="16" y="539"/>
                      <a:pt x="48" y="587"/>
                      <a:pt x="112" y="587"/>
                    </a:cubicBezTo>
                    <a:cubicBezTo>
                      <a:pt x="175" y="587"/>
                      <a:pt x="207" y="539"/>
                      <a:pt x="207" y="492"/>
                    </a:cubicBezTo>
                    <a:lnTo>
                      <a:pt x="207" y="111"/>
                    </a:lnTo>
                    <a:cubicBezTo>
                      <a:pt x="207" y="48"/>
                      <a:pt x="159" y="0"/>
                      <a:pt x="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6495198" y="1415196"/>
                <a:ext cx="19092" cy="52665"/>
              </a:xfrm>
              <a:custGeom>
                <a:avLst/>
                <a:gdLst/>
                <a:ahLst/>
                <a:cxnLst/>
                <a:rect l="l" t="t" r="r" b="b"/>
                <a:pathLst>
                  <a:path w="207" h="571" extrusionOk="0">
                    <a:moveTo>
                      <a:pt x="96" y="0"/>
                    </a:moveTo>
                    <a:cubicBezTo>
                      <a:pt x="33" y="0"/>
                      <a:pt x="1" y="48"/>
                      <a:pt x="1" y="95"/>
                    </a:cubicBezTo>
                    <a:lnTo>
                      <a:pt x="1" y="476"/>
                    </a:lnTo>
                    <a:cubicBezTo>
                      <a:pt x="1" y="539"/>
                      <a:pt x="49" y="571"/>
                      <a:pt x="96" y="571"/>
                    </a:cubicBezTo>
                    <a:cubicBezTo>
                      <a:pt x="159" y="571"/>
                      <a:pt x="207" y="523"/>
                      <a:pt x="207" y="476"/>
                    </a:cubicBezTo>
                    <a:lnTo>
                      <a:pt x="191" y="95"/>
                    </a:lnTo>
                    <a:cubicBezTo>
                      <a:pt x="191" y="32"/>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527388" y="1415196"/>
                <a:ext cx="19092" cy="54140"/>
              </a:xfrm>
              <a:custGeom>
                <a:avLst/>
                <a:gdLst/>
                <a:ahLst/>
                <a:cxnLst/>
                <a:rect l="l" t="t" r="r" b="b"/>
                <a:pathLst>
                  <a:path w="207" h="587" extrusionOk="0">
                    <a:moveTo>
                      <a:pt x="96" y="0"/>
                    </a:moveTo>
                    <a:cubicBezTo>
                      <a:pt x="48" y="0"/>
                      <a:pt x="1" y="48"/>
                      <a:pt x="1" y="111"/>
                    </a:cubicBezTo>
                    <a:lnTo>
                      <a:pt x="1" y="476"/>
                    </a:lnTo>
                    <a:cubicBezTo>
                      <a:pt x="1" y="539"/>
                      <a:pt x="48" y="586"/>
                      <a:pt x="111" y="586"/>
                    </a:cubicBezTo>
                    <a:cubicBezTo>
                      <a:pt x="159" y="571"/>
                      <a:pt x="206" y="539"/>
                      <a:pt x="206" y="476"/>
                    </a:cubicBezTo>
                    <a:lnTo>
                      <a:pt x="206" y="95"/>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6559577" y="1415196"/>
                <a:ext cx="19092" cy="54140"/>
              </a:xfrm>
              <a:custGeom>
                <a:avLst/>
                <a:gdLst/>
                <a:ahLst/>
                <a:cxnLst/>
                <a:rect l="l" t="t" r="r" b="b"/>
                <a:pathLst>
                  <a:path w="207" h="587" extrusionOk="0">
                    <a:moveTo>
                      <a:pt x="111" y="0"/>
                    </a:moveTo>
                    <a:cubicBezTo>
                      <a:pt x="48" y="0"/>
                      <a:pt x="0" y="48"/>
                      <a:pt x="0" y="111"/>
                    </a:cubicBezTo>
                    <a:lnTo>
                      <a:pt x="0" y="491"/>
                    </a:lnTo>
                    <a:cubicBezTo>
                      <a:pt x="0" y="539"/>
                      <a:pt x="48" y="586"/>
                      <a:pt x="111" y="586"/>
                    </a:cubicBezTo>
                    <a:cubicBezTo>
                      <a:pt x="158" y="586"/>
                      <a:pt x="206" y="539"/>
                      <a:pt x="206" y="491"/>
                    </a:cubicBezTo>
                    <a:lnTo>
                      <a:pt x="206" y="111"/>
                    </a:lnTo>
                    <a:cubicBezTo>
                      <a:pt x="206" y="48"/>
                      <a:pt x="158"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6591674" y="1416671"/>
                <a:ext cx="19092" cy="52665"/>
              </a:xfrm>
              <a:custGeom>
                <a:avLst/>
                <a:gdLst/>
                <a:ahLst/>
                <a:cxnLst/>
                <a:rect l="l" t="t" r="r" b="b"/>
                <a:pathLst>
                  <a:path w="207" h="571" extrusionOk="0">
                    <a:moveTo>
                      <a:pt x="111" y="0"/>
                    </a:moveTo>
                    <a:cubicBezTo>
                      <a:pt x="48" y="0"/>
                      <a:pt x="1" y="32"/>
                      <a:pt x="16" y="95"/>
                    </a:cubicBezTo>
                    <a:lnTo>
                      <a:pt x="16" y="475"/>
                    </a:lnTo>
                    <a:cubicBezTo>
                      <a:pt x="16" y="523"/>
                      <a:pt x="64" y="570"/>
                      <a:pt x="111" y="570"/>
                    </a:cubicBezTo>
                    <a:cubicBezTo>
                      <a:pt x="159" y="570"/>
                      <a:pt x="207" y="523"/>
                      <a:pt x="207" y="475"/>
                    </a:cubicBezTo>
                    <a:lnTo>
                      <a:pt x="207" y="95"/>
                    </a:lnTo>
                    <a:cubicBezTo>
                      <a:pt x="207" y="32"/>
                      <a:pt x="159"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6625246" y="1416671"/>
                <a:ext cx="19092" cy="52941"/>
              </a:xfrm>
              <a:custGeom>
                <a:avLst/>
                <a:gdLst/>
                <a:ahLst/>
                <a:cxnLst/>
                <a:rect l="l" t="t" r="r" b="b"/>
                <a:pathLst>
                  <a:path w="207" h="574" extrusionOk="0">
                    <a:moveTo>
                      <a:pt x="96" y="0"/>
                    </a:moveTo>
                    <a:cubicBezTo>
                      <a:pt x="33" y="0"/>
                      <a:pt x="1" y="48"/>
                      <a:pt x="1" y="95"/>
                    </a:cubicBezTo>
                    <a:lnTo>
                      <a:pt x="1" y="475"/>
                    </a:lnTo>
                    <a:cubicBezTo>
                      <a:pt x="1" y="530"/>
                      <a:pt x="37" y="574"/>
                      <a:pt x="77" y="574"/>
                    </a:cubicBezTo>
                    <a:cubicBezTo>
                      <a:pt x="84" y="574"/>
                      <a:pt x="90" y="573"/>
                      <a:pt x="96" y="570"/>
                    </a:cubicBezTo>
                    <a:cubicBezTo>
                      <a:pt x="159" y="570"/>
                      <a:pt x="207" y="523"/>
                      <a:pt x="207" y="475"/>
                    </a:cubicBezTo>
                    <a:lnTo>
                      <a:pt x="191" y="95"/>
                    </a:lnTo>
                    <a:cubicBezTo>
                      <a:pt x="191"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6657435" y="1416671"/>
                <a:ext cx="19092" cy="54140"/>
              </a:xfrm>
              <a:custGeom>
                <a:avLst/>
                <a:gdLst/>
                <a:ahLst/>
                <a:cxnLst/>
                <a:rect l="l" t="t" r="r" b="b"/>
                <a:pathLst>
                  <a:path w="207" h="587" extrusionOk="0">
                    <a:moveTo>
                      <a:pt x="96" y="0"/>
                    </a:moveTo>
                    <a:cubicBezTo>
                      <a:pt x="48" y="0"/>
                      <a:pt x="1" y="48"/>
                      <a:pt x="1" y="111"/>
                    </a:cubicBezTo>
                    <a:lnTo>
                      <a:pt x="1" y="475"/>
                    </a:lnTo>
                    <a:cubicBezTo>
                      <a:pt x="1" y="539"/>
                      <a:pt x="48" y="586"/>
                      <a:pt x="111" y="586"/>
                    </a:cubicBezTo>
                    <a:cubicBezTo>
                      <a:pt x="159" y="586"/>
                      <a:pt x="206" y="539"/>
                      <a:pt x="206" y="475"/>
                    </a:cubicBezTo>
                    <a:lnTo>
                      <a:pt x="206" y="111"/>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2"/>
            <p:cNvGrpSpPr/>
            <p:nvPr/>
          </p:nvGrpSpPr>
          <p:grpSpPr>
            <a:xfrm>
              <a:off x="5687242" y="1373691"/>
              <a:ext cx="410619" cy="190645"/>
              <a:chOff x="5687242" y="1373691"/>
              <a:chExt cx="410619" cy="190645"/>
            </a:xfrm>
          </p:grpSpPr>
          <p:sp>
            <p:nvSpPr>
              <p:cNvPr id="410" name="Google Shape;410;p32"/>
              <p:cNvSpPr/>
              <p:nvPr/>
            </p:nvSpPr>
            <p:spPr>
              <a:xfrm>
                <a:off x="6042245" y="1410676"/>
                <a:ext cx="55616" cy="153659"/>
              </a:xfrm>
              <a:custGeom>
                <a:avLst/>
                <a:gdLst/>
                <a:ahLst/>
                <a:cxnLst/>
                <a:rect l="l" t="t" r="r" b="b"/>
                <a:pathLst>
                  <a:path w="603" h="1666" extrusionOk="0">
                    <a:moveTo>
                      <a:pt x="310" y="1"/>
                    </a:moveTo>
                    <a:cubicBezTo>
                      <a:pt x="302" y="1"/>
                      <a:pt x="294" y="1"/>
                      <a:pt x="286" y="2"/>
                    </a:cubicBezTo>
                    <a:cubicBezTo>
                      <a:pt x="128" y="2"/>
                      <a:pt x="1" y="129"/>
                      <a:pt x="1" y="287"/>
                    </a:cubicBezTo>
                    <a:lnTo>
                      <a:pt x="17" y="1380"/>
                    </a:lnTo>
                    <a:cubicBezTo>
                      <a:pt x="17" y="1539"/>
                      <a:pt x="159" y="1665"/>
                      <a:pt x="318" y="1665"/>
                    </a:cubicBezTo>
                    <a:cubicBezTo>
                      <a:pt x="476" y="1665"/>
                      <a:pt x="603" y="1523"/>
                      <a:pt x="603" y="1364"/>
                    </a:cubicBezTo>
                    <a:lnTo>
                      <a:pt x="587" y="287"/>
                    </a:lnTo>
                    <a:cubicBezTo>
                      <a:pt x="587" y="137"/>
                      <a:pt x="459"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5687242" y="1373691"/>
                <a:ext cx="255761" cy="101456"/>
              </a:xfrm>
              <a:custGeom>
                <a:avLst/>
                <a:gdLst/>
                <a:ahLst/>
                <a:cxnLst/>
                <a:rect l="l" t="t" r="r" b="b"/>
                <a:pathLst>
                  <a:path w="2773" h="1100" extrusionOk="0">
                    <a:moveTo>
                      <a:pt x="1288" y="1"/>
                    </a:moveTo>
                    <a:cubicBezTo>
                      <a:pt x="1244" y="1"/>
                      <a:pt x="1200" y="3"/>
                      <a:pt x="1157" y="7"/>
                    </a:cubicBezTo>
                    <a:cubicBezTo>
                      <a:pt x="729" y="229"/>
                      <a:pt x="333" y="514"/>
                      <a:pt x="0" y="862"/>
                    </a:cubicBezTo>
                    <a:cubicBezTo>
                      <a:pt x="313" y="763"/>
                      <a:pt x="636" y="725"/>
                      <a:pt x="946" y="725"/>
                    </a:cubicBezTo>
                    <a:cubicBezTo>
                      <a:pt x="1923" y="725"/>
                      <a:pt x="2773" y="1100"/>
                      <a:pt x="2773" y="1100"/>
                    </a:cubicBezTo>
                    <a:cubicBezTo>
                      <a:pt x="2322" y="257"/>
                      <a:pt x="1778" y="1"/>
                      <a:pt x="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32"/>
            <p:cNvSpPr/>
            <p:nvPr/>
          </p:nvSpPr>
          <p:spPr>
            <a:xfrm>
              <a:off x="6740721" y="1520249"/>
              <a:ext cx="401949" cy="302707"/>
            </a:xfrm>
            <a:custGeom>
              <a:avLst/>
              <a:gdLst/>
              <a:ahLst/>
              <a:cxnLst/>
              <a:rect l="l" t="t" r="r" b="b"/>
              <a:pathLst>
                <a:path w="4358" h="3282" extrusionOk="0">
                  <a:moveTo>
                    <a:pt x="1520" y="0"/>
                  </a:moveTo>
                  <a:cubicBezTo>
                    <a:pt x="999" y="0"/>
                    <a:pt x="470" y="70"/>
                    <a:pt x="1" y="224"/>
                  </a:cubicBezTo>
                  <a:lnTo>
                    <a:pt x="824" y="3281"/>
                  </a:lnTo>
                  <a:cubicBezTo>
                    <a:pt x="824" y="3281"/>
                    <a:pt x="4357" y="2664"/>
                    <a:pt x="4246" y="1174"/>
                  </a:cubicBezTo>
                  <a:cubicBezTo>
                    <a:pt x="4189" y="476"/>
                    <a:pt x="2881" y="0"/>
                    <a:pt x="1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769959" y="1565719"/>
              <a:ext cx="372712" cy="257236"/>
            </a:xfrm>
            <a:custGeom>
              <a:avLst/>
              <a:gdLst/>
              <a:ahLst/>
              <a:cxnLst/>
              <a:rect l="l" t="t" r="r" b="b"/>
              <a:pathLst>
                <a:path w="4041" h="2789" extrusionOk="0">
                  <a:moveTo>
                    <a:pt x="3407" y="0"/>
                  </a:moveTo>
                  <a:cubicBezTo>
                    <a:pt x="2322" y="764"/>
                    <a:pt x="1112" y="916"/>
                    <a:pt x="362" y="916"/>
                  </a:cubicBezTo>
                  <a:cubicBezTo>
                    <a:pt x="225" y="916"/>
                    <a:pt x="103" y="910"/>
                    <a:pt x="0" y="903"/>
                  </a:cubicBezTo>
                  <a:lnTo>
                    <a:pt x="0" y="903"/>
                  </a:lnTo>
                  <a:lnTo>
                    <a:pt x="507" y="2788"/>
                  </a:lnTo>
                  <a:cubicBezTo>
                    <a:pt x="507" y="2788"/>
                    <a:pt x="4040" y="2171"/>
                    <a:pt x="3929" y="681"/>
                  </a:cubicBezTo>
                  <a:cubicBezTo>
                    <a:pt x="3914" y="412"/>
                    <a:pt x="3708" y="190"/>
                    <a:pt x="3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647198" y="1534360"/>
              <a:ext cx="268950" cy="293576"/>
            </a:xfrm>
            <a:custGeom>
              <a:avLst/>
              <a:gdLst/>
              <a:ahLst/>
              <a:cxnLst/>
              <a:rect l="l" t="t" r="r" b="b"/>
              <a:pathLst>
                <a:path w="2916" h="3183" extrusionOk="0">
                  <a:moveTo>
                    <a:pt x="1412" y="1"/>
                  </a:moveTo>
                  <a:cubicBezTo>
                    <a:pt x="1370" y="1"/>
                    <a:pt x="1327" y="3"/>
                    <a:pt x="1284" y="7"/>
                  </a:cubicBezTo>
                  <a:cubicBezTo>
                    <a:pt x="523" y="87"/>
                    <a:pt x="1" y="863"/>
                    <a:pt x="96" y="1750"/>
                  </a:cubicBezTo>
                  <a:cubicBezTo>
                    <a:pt x="200" y="2572"/>
                    <a:pt x="812" y="3183"/>
                    <a:pt x="1507" y="3183"/>
                  </a:cubicBezTo>
                  <a:cubicBezTo>
                    <a:pt x="1548" y="3183"/>
                    <a:pt x="1590" y="3180"/>
                    <a:pt x="1632" y="3176"/>
                  </a:cubicBezTo>
                  <a:cubicBezTo>
                    <a:pt x="2393" y="3081"/>
                    <a:pt x="2916" y="2305"/>
                    <a:pt x="2821" y="1433"/>
                  </a:cubicBezTo>
                  <a:cubicBezTo>
                    <a:pt x="2731" y="611"/>
                    <a:pt x="21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629673" y="1525414"/>
              <a:ext cx="303998" cy="310639"/>
            </a:xfrm>
            <a:custGeom>
              <a:avLst/>
              <a:gdLst/>
              <a:ahLst/>
              <a:cxnLst/>
              <a:rect l="l" t="t" r="r" b="b"/>
              <a:pathLst>
                <a:path w="3296" h="3368" extrusionOk="0">
                  <a:moveTo>
                    <a:pt x="1601" y="199"/>
                  </a:moveTo>
                  <a:cubicBezTo>
                    <a:pt x="1902" y="199"/>
                    <a:pt x="2203" y="326"/>
                    <a:pt x="2424" y="532"/>
                  </a:cubicBezTo>
                  <a:cubicBezTo>
                    <a:pt x="2694" y="801"/>
                    <a:pt x="2868" y="1166"/>
                    <a:pt x="2916" y="1546"/>
                  </a:cubicBezTo>
                  <a:cubicBezTo>
                    <a:pt x="2963" y="1926"/>
                    <a:pt x="2868" y="2322"/>
                    <a:pt x="2662" y="2639"/>
                  </a:cubicBezTo>
                  <a:cubicBezTo>
                    <a:pt x="2438" y="2989"/>
                    <a:pt x="2061" y="3172"/>
                    <a:pt x="1684" y="3172"/>
                  </a:cubicBezTo>
                  <a:cubicBezTo>
                    <a:pt x="1396" y="3172"/>
                    <a:pt x="1107" y="3065"/>
                    <a:pt x="888" y="2845"/>
                  </a:cubicBezTo>
                  <a:cubicBezTo>
                    <a:pt x="317" y="2275"/>
                    <a:pt x="206" y="1404"/>
                    <a:pt x="650" y="738"/>
                  </a:cubicBezTo>
                  <a:cubicBezTo>
                    <a:pt x="824" y="437"/>
                    <a:pt x="1141" y="247"/>
                    <a:pt x="1474" y="199"/>
                  </a:cubicBezTo>
                  <a:close/>
                  <a:moveTo>
                    <a:pt x="1612" y="1"/>
                  </a:moveTo>
                  <a:cubicBezTo>
                    <a:pt x="1172" y="1"/>
                    <a:pt x="735" y="215"/>
                    <a:pt x="476" y="627"/>
                  </a:cubicBezTo>
                  <a:cubicBezTo>
                    <a:pt x="1" y="1372"/>
                    <a:pt x="111" y="2354"/>
                    <a:pt x="745" y="2972"/>
                  </a:cubicBezTo>
                  <a:cubicBezTo>
                    <a:pt x="999" y="3225"/>
                    <a:pt x="1331" y="3368"/>
                    <a:pt x="1696" y="3368"/>
                  </a:cubicBezTo>
                  <a:lnTo>
                    <a:pt x="1822" y="3368"/>
                  </a:lnTo>
                  <a:cubicBezTo>
                    <a:pt x="2234" y="3320"/>
                    <a:pt x="2599" y="3099"/>
                    <a:pt x="2820" y="2750"/>
                  </a:cubicBezTo>
                  <a:cubicBezTo>
                    <a:pt x="3296" y="2006"/>
                    <a:pt x="3185" y="1023"/>
                    <a:pt x="2551" y="390"/>
                  </a:cubicBezTo>
                  <a:cubicBezTo>
                    <a:pt x="2289" y="128"/>
                    <a:pt x="1950" y="1"/>
                    <a:pt x="1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062152" y="1501802"/>
              <a:ext cx="318663" cy="239343"/>
            </a:xfrm>
            <a:custGeom>
              <a:avLst/>
              <a:gdLst/>
              <a:ahLst/>
              <a:cxnLst/>
              <a:rect l="l" t="t" r="r" b="b"/>
              <a:pathLst>
                <a:path w="3455" h="2595" extrusionOk="0">
                  <a:moveTo>
                    <a:pt x="1189" y="1"/>
                  </a:moveTo>
                  <a:cubicBezTo>
                    <a:pt x="781" y="1"/>
                    <a:pt x="368" y="54"/>
                    <a:pt x="1" y="170"/>
                  </a:cubicBezTo>
                  <a:lnTo>
                    <a:pt x="666" y="2594"/>
                  </a:lnTo>
                  <a:cubicBezTo>
                    <a:pt x="666" y="2594"/>
                    <a:pt x="3455" y="2103"/>
                    <a:pt x="3375" y="931"/>
                  </a:cubicBezTo>
                  <a:cubicBezTo>
                    <a:pt x="3329" y="378"/>
                    <a:pt x="2278" y="1"/>
                    <a:pt x="1189" y="1"/>
                  </a:cubicBezTo>
                  <a:close/>
                </a:path>
              </a:pathLst>
            </a:custGeom>
            <a:solidFill>
              <a:srgbClr val="FCF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087054" y="1537957"/>
              <a:ext cx="293761" cy="203188"/>
            </a:xfrm>
            <a:custGeom>
              <a:avLst/>
              <a:gdLst/>
              <a:ahLst/>
              <a:cxnLst/>
              <a:rect l="l" t="t" r="r" b="b"/>
              <a:pathLst>
                <a:path w="3185" h="2203" extrusionOk="0">
                  <a:moveTo>
                    <a:pt x="2693" y="0"/>
                  </a:moveTo>
                  <a:cubicBezTo>
                    <a:pt x="1985" y="482"/>
                    <a:pt x="1149" y="723"/>
                    <a:pt x="300" y="723"/>
                  </a:cubicBezTo>
                  <a:cubicBezTo>
                    <a:pt x="200" y="723"/>
                    <a:pt x="100" y="720"/>
                    <a:pt x="0" y="713"/>
                  </a:cubicBezTo>
                  <a:lnTo>
                    <a:pt x="0" y="713"/>
                  </a:lnTo>
                  <a:lnTo>
                    <a:pt x="396" y="2202"/>
                  </a:lnTo>
                  <a:cubicBezTo>
                    <a:pt x="396" y="2202"/>
                    <a:pt x="3185" y="1711"/>
                    <a:pt x="3121" y="539"/>
                  </a:cubicBezTo>
                  <a:cubicBezTo>
                    <a:pt x="3074" y="301"/>
                    <a:pt x="2915" y="95"/>
                    <a:pt x="2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989103" y="1512317"/>
              <a:ext cx="213426" cy="233717"/>
            </a:xfrm>
            <a:custGeom>
              <a:avLst/>
              <a:gdLst/>
              <a:ahLst/>
              <a:cxnLst/>
              <a:rect l="l" t="t" r="r" b="b"/>
              <a:pathLst>
                <a:path w="2314" h="2534" extrusionOk="0">
                  <a:moveTo>
                    <a:pt x="1133" y="1"/>
                  </a:moveTo>
                  <a:cubicBezTo>
                    <a:pt x="1094" y="1"/>
                    <a:pt x="1054" y="3"/>
                    <a:pt x="1015" y="9"/>
                  </a:cubicBezTo>
                  <a:cubicBezTo>
                    <a:pt x="413" y="88"/>
                    <a:pt x="1" y="690"/>
                    <a:pt x="64" y="1387"/>
                  </a:cubicBezTo>
                  <a:cubicBezTo>
                    <a:pt x="139" y="2045"/>
                    <a:pt x="637" y="2533"/>
                    <a:pt x="1198" y="2533"/>
                  </a:cubicBezTo>
                  <a:cubicBezTo>
                    <a:pt x="1232" y="2533"/>
                    <a:pt x="1266" y="2531"/>
                    <a:pt x="1300" y="2528"/>
                  </a:cubicBezTo>
                  <a:cubicBezTo>
                    <a:pt x="1886" y="2449"/>
                    <a:pt x="2314" y="1831"/>
                    <a:pt x="2235" y="1149"/>
                  </a:cubicBezTo>
                  <a:cubicBezTo>
                    <a:pt x="2161" y="499"/>
                    <a:pt x="1673" y="1"/>
                    <a:pt x="1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6983293" y="1503647"/>
              <a:ext cx="225140" cy="250596"/>
            </a:xfrm>
            <a:custGeom>
              <a:avLst/>
              <a:gdLst/>
              <a:ahLst/>
              <a:cxnLst/>
              <a:rect l="l" t="t" r="r" b="b"/>
              <a:pathLst>
                <a:path w="2441" h="2717" extrusionOk="0">
                  <a:moveTo>
                    <a:pt x="1173" y="198"/>
                  </a:moveTo>
                  <a:cubicBezTo>
                    <a:pt x="1680" y="198"/>
                    <a:pt x="2123" y="657"/>
                    <a:pt x="2187" y="1243"/>
                  </a:cubicBezTo>
                  <a:cubicBezTo>
                    <a:pt x="2234" y="1544"/>
                    <a:pt x="2155" y="1845"/>
                    <a:pt x="1997" y="2099"/>
                  </a:cubicBezTo>
                  <a:cubicBezTo>
                    <a:pt x="1854" y="2321"/>
                    <a:pt x="1616" y="2479"/>
                    <a:pt x="1347" y="2511"/>
                  </a:cubicBezTo>
                  <a:cubicBezTo>
                    <a:pt x="1315" y="2515"/>
                    <a:pt x="1282" y="2517"/>
                    <a:pt x="1250" y="2517"/>
                  </a:cubicBezTo>
                  <a:cubicBezTo>
                    <a:pt x="749" y="2517"/>
                    <a:pt x="298" y="2061"/>
                    <a:pt x="238" y="1465"/>
                  </a:cubicBezTo>
                  <a:cubicBezTo>
                    <a:pt x="191" y="1164"/>
                    <a:pt x="270" y="863"/>
                    <a:pt x="428" y="610"/>
                  </a:cubicBezTo>
                  <a:cubicBezTo>
                    <a:pt x="571" y="388"/>
                    <a:pt x="808" y="230"/>
                    <a:pt x="1078" y="198"/>
                  </a:cubicBezTo>
                  <a:close/>
                  <a:moveTo>
                    <a:pt x="1186" y="0"/>
                  </a:moveTo>
                  <a:cubicBezTo>
                    <a:pt x="1145" y="0"/>
                    <a:pt x="1103" y="3"/>
                    <a:pt x="1062" y="8"/>
                  </a:cubicBezTo>
                  <a:cubicBezTo>
                    <a:pt x="729" y="55"/>
                    <a:pt x="444" y="230"/>
                    <a:pt x="270" y="499"/>
                  </a:cubicBezTo>
                  <a:cubicBezTo>
                    <a:pt x="80" y="800"/>
                    <a:pt x="0" y="1148"/>
                    <a:pt x="32" y="1497"/>
                  </a:cubicBezTo>
                  <a:cubicBezTo>
                    <a:pt x="111" y="2194"/>
                    <a:pt x="650" y="2717"/>
                    <a:pt x="1252" y="2717"/>
                  </a:cubicBezTo>
                  <a:lnTo>
                    <a:pt x="1363" y="2717"/>
                  </a:lnTo>
                  <a:cubicBezTo>
                    <a:pt x="1696" y="2669"/>
                    <a:pt x="1981" y="2495"/>
                    <a:pt x="2155" y="2226"/>
                  </a:cubicBezTo>
                  <a:cubicBezTo>
                    <a:pt x="2345" y="1925"/>
                    <a:pt x="2440" y="1576"/>
                    <a:pt x="2393" y="1228"/>
                  </a:cubicBezTo>
                  <a:cubicBezTo>
                    <a:pt x="2318" y="531"/>
                    <a:pt x="1786" y="0"/>
                    <a:pt x="1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178195" y="1480958"/>
              <a:ext cx="2289764" cy="86237"/>
            </a:xfrm>
            <a:custGeom>
              <a:avLst/>
              <a:gdLst/>
              <a:ahLst/>
              <a:cxnLst/>
              <a:rect l="l" t="t" r="r" b="b"/>
              <a:pathLst>
                <a:path w="24826" h="935" extrusionOk="0">
                  <a:moveTo>
                    <a:pt x="0" y="0"/>
                  </a:moveTo>
                  <a:lnTo>
                    <a:pt x="23764" y="935"/>
                  </a:lnTo>
                  <a:lnTo>
                    <a:pt x="24825" y="539"/>
                  </a:lnTo>
                  <a:lnTo>
                    <a:pt x="24651" y="64"/>
                  </a:lnTo>
                  <a:lnTo>
                    <a:pt x="5672" y="6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178195" y="1480958"/>
              <a:ext cx="1300570" cy="86237"/>
            </a:xfrm>
            <a:custGeom>
              <a:avLst/>
              <a:gdLst/>
              <a:ahLst/>
              <a:cxnLst/>
              <a:rect l="l" t="t" r="r" b="b"/>
              <a:pathLst>
                <a:path w="14101" h="935" extrusionOk="0">
                  <a:moveTo>
                    <a:pt x="0" y="0"/>
                  </a:moveTo>
                  <a:lnTo>
                    <a:pt x="1394" y="935"/>
                  </a:lnTo>
                  <a:lnTo>
                    <a:pt x="14100" y="55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333961" y="1537957"/>
              <a:ext cx="1568" cy="92"/>
            </a:xfrm>
            <a:custGeom>
              <a:avLst/>
              <a:gdLst/>
              <a:ahLst/>
              <a:cxnLst/>
              <a:rect l="l" t="t" r="r" b="b"/>
              <a:pathLst>
                <a:path w="17" h="1" extrusionOk="0">
                  <a:moveTo>
                    <a:pt x="16" y="0"/>
                  </a:moveTo>
                  <a:lnTo>
                    <a:pt x="1" y="0"/>
                  </a:lnTo>
                  <a:lnTo>
                    <a:pt x="1" y="0"/>
                  </a:lnTo>
                  <a:close/>
                </a:path>
              </a:pathLst>
            </a:custGeom>
            <a:solidFill>
              <a:srgbClr val="EC4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4417385" y="1021267"/>
              <a:ext cx="4049099" cy="546478"/>
            </a:xfrm>
            <a:custGeom>
              <a:avLst/>
              <a:gdLst/>
              <a:ahLst/>
              <a:cxnLst/>
              <a:rect l="l" t="t" r="r" b="b"/>
              <a:pathLst>
                <a:path w="43901" h="5925" extrusionOk="0">
                  <a:moveTo>
                    <a:pt x="25308" y="0"/>
                  </a:moveTo>
                  <a:cubicBezTo>
                    <a:pt x="25179" y="0"/>
                    <a:pt x="25143" y="174"/>
                    <a:pt x="25143" y="174"/>
                  </a:cubicBezTo>
                  <a:lnTo>
                    <a:pt x="24176" y="3422"/>
                  </a:lnTo>
                  <a:lnTo>
                    <a:pt x="16651" y="3200"/>
                  </a:lnTo>
                  <a:cubicBezTo>
                    <a:pt x="16049" y="3327"/>
                    <a:pt x="15463" y="3549"/>
                    <a:pt x="14909" y="3834"/>
                  </a:cubicBezTo>
                  <a:cubicBezTo>
                    <a:pt x="14814" y="3881"/>
                    <a:pt x="14718" y="3945"/>
                    <a:pt x="14608" y="4008"/>
                  </a:cubicBezTo>
                  <a:cubicBezTo>
                    <a:pt x="14307" y="4182"/>
                    <a:pt x="14037" y="4404"/>
                    <a:pt x="13784" y="4658"/>
                  </a:cubicBezTo>
                  <a:lnTo>
                    <a:pt x="935" y="4372"/>
                  </a:lnTo>
                  <a:lnTo>
                    <a:pt x="1" y="4515"/>
                  </a:lnTo>
                  <a:lnTo>
                    <a:pt x="1015" y="4800"/>
                  </a:lnTo>
                  <a:lnTo>
                    <a:pt x="6987" y="5196"/>
                  </a:lnTo>
                  <a:lnTo>
                    <a:pt x="31622" y="5608"/>
                  </a:lnTo>
                  <a:lnTo>
                    <a:pt x="31575" y="5592"/>
                  </a:lnTo>
                  <a:lnTo>
                    <a:pt x="33159" y="5545"/>
                  </a:lnTo>
                  <a:lnTo>
                    <a:pt x="31321" y="5466"/>
                  </a:lnTo>
                  <a:lnTo>
                    <a:pt x="31321" y="5466"/>
                  </a:lnTo>
                  <a:lnTo>
                    <a:pt x="42839" y="5925"/>
                  </a:lnTo>
                  <a:lnTo>
                    <a:pt x="43900" y="5529"/>
                  </a:lnTo>
                  <a:lnTo>
                    <a:pt x="43726" y="5054"/>
                  </a:lnTo>
                  <a:lnTo>
                    <a:pt x="25111" y="5054"/>
                  </a:lnTo>
                  <a:cubicBezTo>
                    <a:pt x="25301" y="4721"/>
                    <a:pt x="25444" y="4372"/>
                    <a:pt x="25555" y="4008"/>
                  </a:cubicBezTo>
                  <a:cubicBezTo>
                    <a:pt x="26426" y="3707"/>
                    <a:pt x="26489" y="3374"/>
                    <a:pt x="26489" y="3374"/>
                  </a:cubicBezTo>
                  <a:lnTo>
                    <a:pt x="26489" y="3374"/>
                  </a:lnTo>
                  <a:lnTo>
                    <a:pt x="25460" y="3454"/>
                  </a:lnTo>
                  <a:lnTo>
                    <a:pt x="25713" y="950"/>
                  </a:lnTo>
                  <a:cubicBezTo>
                    <a:pt x="25808" y="412"/>
                    <a:pt x="25792" y="364"/>
                    <a:pt x="25666" y="237"/>
                  </a:cubicBezTo>
                  <a:cubicBezTo>
                    <a:pt x="25618" y="190"/>
                    <a:pt x="25460" y="63"/>
                    <a:pt x="25460" y="63"/>
                  </a:cubicBezTo>
                  <a:cubicBezTo>
                    <a:pt x="25399" y="18"/>
                    <a:pt x="25349" y="0"/>
                    <a:pt x="25308" y="0"/>
                  </a:cubicBezTo>
                  <a:close/>
                </a:path>
              </a:pathLst>
            </a:custGeom>
            <a:solidFill>
              <a:srgbClr val="0173BC">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013363" y="1499744"/>
              <a:ext cx="2365764" cy="353343"/>
            </a:xfrm>
            <a:custGeom>
              <a:avLst/>
              <a:gdLst/>
              <a:ahLst/>
              <a:cxnLst/>
              <a:rect l="l" t="t" r="r" b="b"/>
              <a:pathLst>
                <a:path w="25650" h="3831" extrusionOk="0">
                  <a:moveTo>
                    <a:pt x="539" y="1"/>
                  </a:moveTo>
                  <a:cubicBezTo>
                    <a:pt x="175" y="302"/>
                    <a:pt x="1" y="761"/>
                    <a:pt x="48" y="1237"/>
                  </a:cubicBezTo>
                  <a:cubicBezTo>
                    <a:pt x="127" y="1934"/>
                    <a:pt x="666" y="2456"/>
                    <a:pt x="1268" y="2456"/>
                  </a:cubicBezTo>
                  <a:lnTo>
                    <a:pt x="1379" y="2456"/>
                  </a:lnTo>
                  <a:cubicBezTo>
                    <a:pt x="1569" y="2441"/>
                    <a:pt x="1743" y="2361"/>
                    <a:pt x="1902" y="2251"/>
                  </a:cubicBezTo>
                  <a:cubicBezTo>
                    <a:pt x="2013" y="2219"/>
                    <a:pt x="2139" y="2187"/>
                    <a:pt x="2282" y="2140"/>
                  </a:cubicBezTo>
                  <a:cubicBezTo>
                    <a:pt x="2361" y="2456"/>
                    <a:pt x="2535" y="2726"/>
                    <a:pt x="2773" y="2948"/>
                  </a:cubicBezTo>
                  <a:cubicBezTo>
                    <a:pt x="3011" y="3201"/>
                    <a:pt x="3359" y="3344"/>
                    <a:pt x="3708" y="3344"/>
                  </a:cubicBezTo>
                  <a:lnTo>
                    <a:pt x="3850" y="3344"/>
                  </a:lnTo>
                  <a:cubicBezTo>
                    <a:pt x="4072" y="3328"/>
                    <a:pt x="4278" y="3249"/>
                    <a:pt x="4452" y="3122"/>
                  </a:cubicBezTo>
                  <a:cubicBezTo>
                    <a:pt x="5070" y="2979"/>
                    <a:pt x="6290" y="2631"/>
                    <a:pt x="6971" y="2060"/>
                  </a:cubicBezTo>
                  <a:cubicBezTo>
                    <a:pt x="7289" y="2973"/>
                    <a:pt x="8181" y="3831"/>
                    <a:pt x="10412" y="3831"/>
                  </a:cubicBezTo>
                  <a:cubicBezTo>
                    <a:pt x="10853" y="3831"/>
                    <a:pt x="11347" y="3797"/>
                    <a:pt x="11898" y="3724"/>
                  </a:cubicBezTo>
                  <a:cubicBezTo>
                    <a:pt x="15400" y="3280"/>
                    <a:pt x="17237" y="1839"/>
                    <a:pt x="18172" y="587"/>
                  </a:cubicBezTo>
                  <a:lnTo>
                    <a:pt x="18267" y="587"/>
                  </a:lnTo>
                  <a:cubicBezTo>
                    <a:pt x="18172" y="682"/>
                    <a:pt x="18077" y="777"/>
                    <a:pt x="17998" y="888"/>
                  </a:cubicBezTo>
                  <a:cubicBezTo>
                    <a:pt x="17538" y="1633"/>
                    <a:pt x="17649" y="2615"/>
                    <a:pt x="18267" y="3233"/>
                  </a:cubicBezTo>
                  <a:cubicBezTo>
                    <a:pt x="18521" y="3470"/>
                    <a:pt x="18853" y="3613"/>
                    <a:pt x="19218" y="3629"/>
                  </a:cubicBezTo>
                  <a:lnTo>
                    <a:pt x="19360" y="3629"/>
                  </a:lnTo>
                  <a:cubicBezTo>
                    <a:pt x="19566" y="3597"/>
                    <a:pt x="19772" y="3518"/>
                    <a:pt x="19946" y="3407"/>
                  </a:cubicBezTo>
                  <a:cubicBezTo>
                    <a:pt x="20691" y="3233"/>
                    <a:pt x="21420" y="2963"/>
                    <a:pt x="22085" y="2615"/>
                  </a:cubicBezTo>
                  <a:cubicBezTo>
                    <a:pt x="22244" y="2694"/>
                    <a:pt x="22418" y="2742"/>
                    <a:pt x="22592" y="2742"/>
                  </a:cubicBezTo>
                  <a:lnTo>
                    <a:pt x="22719" y="2742"/>
                  </a:lnTo>
                  <a:cubicBezTo>
                    <a:pt x="22909" y="2710"/>
                    <a:pt x="23083" y="2647"/>
                    <a:pt x="23242" y="2520"/>
                  </a:cubicBezTo>
                  <a:cubicBezTo>
                    <a:pt x="24002" y="2346"/>
                    <a:pt x="25650" y="1839"/>
                    <a:pt x="25586" y="936"/>
                  </a:cubicBezTo>
                  <a:cubicBezTo>
                    <a:pt x="25571" y="904"/>
                    <a:pt x="25571" y="856"/>
                    <a:pt x="25555" y="809"/>
                  </a:cubicBezTo>
                  <a:cubicBezTo>
                    <a:pt x="25555" y="809"/>
                    <a:pt x="25555" y="809"/>
                    <a:pt x="25555" y="793"/>
                  </a:cubicBezTo>
                  <a:cubicBezTo>
                    <a:pt x="25539" y="761"/>
                    <a:pt x="25507" y="730"/>
                    <a:pt x="25491" y="682"/>
                  </a:cubicBezTo>
                  <a:lnTo>
                    <a:pt x="25475" y="666"/>
                  </a:lnTo>
                  <a:cubicBezTo>
                    <a:pt x="25444" y="635"/>
                    <a:pt x="25412" y="603"/>
                    <a:pt x="25380" y="571"/>
                  </a:cubicBezTo>
                  <a:lnTo>
                    <a:pt x="25349" y="540"/>
                  </a:lnTo>
                  <a:cubicBezTo>
                    <a:pt x="25317" y="508"/>
                    <a:pt x="25285" y="476"/>
                    <a:pt x="25238" y="460"/>
                  </a:cubicBezTo>
                  <a:lnTo>
                    <a:pt x="25206" y="429"/>
                  </a:lnTo>
                  <a:lnTo>
                    <a:pt x="25174" y="413"/>
                  </a:lnTo>
                  <a:lnTo>
                    <a:pt x="539" y="1"/>
                  </a:lnTo>
                  <a:close/>
                </a:path>
              </a:pathLst>
            </a:custGeom>
            <a:solidFill>
              <a:srgbClr val="FBB442">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489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51"/>
          <p:cNvSpPr txBox="1">
            <a:spLocks noGrp="1"/>
          </p:cNvSpPr>
          <p:nvPr>
            <p:ph type="title"/>
          </p:nvPr>
        </p:nvSpPr>
        <p:spPr>
          <a:xfrm>
            <a:off x="1714950" y="535000"/>
            <a:ext cx="57141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Research Questions</a:t>
            </a:r>
            <a:endParaRPr/>
          </a:p>
        </p:txBody>
      </p:sp>
      <p:sp>
        <p:nvSpPr>
          <p:cNvPr id="1039" name="Google Shape;1039;p51"/>
          <p:cNvSpPr txBox="1">
            <a:spLocks noGrp="1"/>
          </p:cNvSpPr>
          <p:nvPr>
            <p:ph type="body" idx="1"/>
          </p:nvPr>
        </p:nvSpPr>
        <p:spPr>
          <a:xfrm>
            <a:off x="720000" y="1017700"/>
            <a:ext cx="3762000" cy="39768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a:solidFill>
                <a:schemeClr val="bg2"/>
              </a:solidFill>
              <a:latin typeface="Work Sans" pitchFamily="2" charset="0"/>
            </a:endParaRPr>
          </a:p>
          <a:p>
            <a:pPr algn="l" rtl="0" fontAlgn="base">
              <a:buFont typeface="Arial" panose="020B0604020202020204" pitchFamily="34" charset="0"/>
              <a:buChar char="•"/>
            </a:pPr>
            <a:r>
              <a:rPr lang="en-US" b="0" i="0">
                <a:solidFill>
                  <a:schemeClr val="bg2"/>
                </a:solidFill>
                <a:effectLst/>
              </a:rPr>
              <a:t>What is the total number of passengers flown in Canada, and how has it changed over time?  </a:t>
            </a:r>
          </a:p>
          <a:p>
            <a:pPr algn="l" rtl="0" fontAlgn="base">
              <a:buFont typeface="Arial" panose="020B0604020202020204" pitchFamily="34" charset="0"/>
              <a:buChar char="•"/>
            </a:pPr>
            <a:r>
              <a:rPr lang="en-US" b="0" i="0">
                <a:solidFill>
                  <a:schemeClr val="bg2"/>
                </a:solidFill>
                <a:effectLst/>
              </a:rPr>
              <a:t>How many hours have been flown in Canada overall, and how has that number varied over time?  </a:t>
            </a:r>
          </a:p>
          <a:p>
            <a:pPr algn="l" rtl="0" fontAlgn="base">
              <a:buFont typeface="Arial" panose="020B0604020202020204" pitchFamily="34" charset="0"/>
              <a:buChar char="•"/>
            </a:pPr>
            <a:r>
              <a:rPr lang="en-US" b="0" i="0">
                <a:solidFill>
                  <a:schemeClr val="bg2"/>
                </a:solidFill>
                <a:effectLst/>
              </a:rPr>
              <a:t>How many hours did Canadian airlines fly</a:t>
            </a:r>
            <a:r>
              <a:rPr lang="en-US">
                <a:solidFill>
                  <a:schemeClr val="bg2"/>
                </a:solidFill>
              </a:rPr>
              <a:t>?</a:t>
            </a:r>
            <a:r>
              <a:rPr lang="en-US" b="0" i="0">
                <a:solidFill>
                  <a:schemeClr val="bg2"/>
                </a:solidFill>
                <a:effectLst/>
              </a:rPr>
              <a:t>  </a:t>
            </a:r>
          </a:p>
          <a:p>
            <a:pPr algn="l" rtl="0" fontAlgn="base">
              <a:buFont typeface="Arial" panose="020B0604020202020204" pitchFamily="34" charset="0"/>
              <a:buChar char="•"/>
            </a:pPr>
            <a:r>
              <a:rPr lang="en-US" b="0" i="0">
                <a:solidFill>
                  <a:schemeClr val="bg2"/>
                </a:solidFill>
                <a:effectLst/>
              </a:rPr>
              <a:t>Why the airlines should improve the overall customer experience.  </a:t>
            </a:r>
          </a:p>
          <a:p>
            <a:pPr algn="l" rtl="0" fontAlgn="base">
              <a:buFont typeface="Arial" panose="020B0604020202020204" pitchFamily="34" charset="0"/>
              <a:buChar char="•"/>
            </a:pPr>
            <a:r>
              <a:rPr lang="en-US" b="0" i="0">
                <a:solidFill>
                  <a:schemeClr val="bg2"/>
                </a:solidFill>
                <a:effectLst/>
              </a:rPr>
              <a:t>Why the airlines should increase operational efficiency.  </a:t>
            </a:r>
          </a:p>
          <a:p>
            <a:pPr fontAlgn="base">
              <a:buFont typeface="Arial" panose="020B0604020202020204" pitchFamily="34" charset="0"/>
              <a:buChar char="•"/>
            </a:pPr>
            <a:r>
              <a:rPr lang="en-US" b="0" i="0">
                <a:solidFill>
                  <a:schemeClr val="bg2"/>
                </a:solidFill>
                <a:effectLst/>
              </a:rPr>
              <a:t>What are the total operating expenses for the</a:t>
            </a:r>
            <a:r>
              <a:rPr lang="en-US">
                <a:solidFill>
                  <a:schemeClr val="bg2"/>
                </a:solidFill>
              </a:rPr>
              <a:t> Canadian </a:t>
            </a:r>
            <a:r>
              <a:rPr lang="en-US" b="0" i="0">
                <a:solidFill>
                  <a:schemeClr val="bg2"/>
                </a:solidFill>
                <a:effectLst/>
              </a:rPr>
              <a:t>airlines</a:t>
            </a:r>
            <a:r>
              <a:rPr lang="en-US">
                <a:solidFill>
                  <a:schemeClr val="bg2"/>
                </a:solidFill>
              </a:rPr>
              <a:t>?</a:t>
            </a:r>
            <a:r>
              <a:rPr lang="en-US" b="0" i="0">
                <a:solidFill>
                  <a:schemeClr val="bg2"/>
                </a:solidFill>
                <a:effectLst/>
              </a:rPr>
              <a:t>  </a:t>
            </a:r>
          </a:p>
          <a:p>
            <a:pPr algn="l" rtl="0" fontAlgn="base">
              <a:buFont typeface="Arial" panose="020B0604020202020204" pitchFamily="34" charset="0"/>
              <a:buChar char="•"/>
            </a:pPr>
            <a:r>
              <a:rPr lang="en-US" b="0" i="0">
                <a:solidFill>
                  <a:schemeClr val="bg2"/>
                </a:solidFill>
                <a:effectLst/>
              </a:rPr>
              <a:t>  </a:t>
            </a:r>
          </a:p>
          <a:p>
            <a:pPr algn="l" rtl="0" fontAlgn="base">
              <a:buFont typeface="Arial" panose="020B0604020202020204" pitchFamily="34" charset="0"/>
              <a:buChar char="•"/>
            </a:pPr>
            <a:endParaRPr lang="en-US" b="0" i="0">
              <a:solidFill>
                <a:schemeClr val="bg2"/>
              </a:solidFill>
              <a:effectLst/>
              <a:latin typeface="Work Sans" pitchFamily="2" charset="0"/>
            </a:endParaRPr>
          </a:p>
          <a:p>
            <a:pPr algn="l" rtl="0" fontAlgn="base">
              <a:buFont typeface="Arial" panose="020B0604020202020204" pitchFamily="34" charset="0"/>
              <a:buChar char="•"/>
            </a:pPr>
            <a:endParaRPr lang="en-US" b="0" i="0">
              <a:solidFill>
                <a:srgbClr val="000000"/>
              </a:solidFill>
              <a:effectLst/>
              <a:latin typeface="Work Sans" pitchFamily="2" charset="0"/>
            </a:endParaRPr>
          </a:p>
          <a:p>
            <a:pPr marL="0" lvl="0" indent="0" algn="l" rtl="0">
              <a:spcBef>
                <a:spcPts val="0"/>
              </a:spcBef>
              <a:spcAft>
                <a:spcPts val="0"/>
              </a:spcAft>
              <a:buNone/>
            </a:pPr>
            <a:endParaRPr sz="1400"/>
          </a:p>
        </p:txBody>
      </p:sp>
      <p:sp>
        <p:nvSpPr>
          <p:cNvPr id="1040" name="Google Shape;1040;p51"/>
          <p:cNvSpPr txBox="1">
            <a:spLocks noGrp="1"/>
          </p:cNvSpPr>
          <p:nvPr>
            <p:ph type="body" idx="2"/>
          </p:nvPr>
        </p:nvSpPr>
        <p:spPr>
          <a:xfrm>
            <a:off x="4662000" y="1017700"/>
            <a:ext cx="3762000" cy="4032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algn="l" rtl="0" fontAlgn="base">
              <a:buFont typeface="Arial" panose="020B0604020202020204" pitchFamily="34" charset="0"/>
              <a:buChar char="•"/>
            </a:pPr>
            <a:r>
              <a:rPr lang="en-US" b="0" i="0">
                <a:solidFill>
                  <a:schemeClr val="bg2"/>
                </a:solidFill>
                <a:effectLst/>
                <a:latin typeface="Work Sans" pitchFamily="2" charset="0"/>
              </a:rPr>
              <a:t>How much fuel and oil did the airlines consume, and how much did they spend on it?  </a:t>
            </a:r>
          </a:p>
          <a:p>
            <a:pPr fontAlgn="base">
              <a:buFont typeface="Arial" panose="020B0604020202020204" pitchFamily="34" charset="0"/>
              <a:buChar char="•"/>
            </a:pPr>
            <a:r>
              <a:rPr lang="en-US" b="0" i="0">
                <a:solidFill>
                  <a:schemeClr val="bg2"/>
                </a:solidFill>
                <a:effectLst/>
              </a:rPr>
              <a:t>What is the average number of employees in different departments of the</a:t>
            </a:r>
            <a:r>
              <a:rPr lang="en-US">
                <a:solidFill>
                  <a:schemeClr val="bg2"/>
                </a:solidFill>
              </a:rPr>
              <a:t> Canadian</a:t>
            </a:r>
            <a:r>
              <a:rPr lang="en-US" b="0" i="0">
                <a:solidFill>
                  <a:schemeClr val="bg2"/>
                </a:solidFill>
                <a:effectLst/>
              </a:rPr>
              <a:t> airlines, and how much do they earn in wages and salaries?  </a:t>
            </a:r>
          </a:p>
          <a:p>
            <a:pPr fontAlgn="base">
              <a:buFont typeface="Arial" panose="020B0604020202020204" pitchFamily="34" charset="0"/>
              <a:buChar char="•"/>
            </a:pPr>
            <a:r>
              <a:rPr lang="en-US">
                <a:solidFill>
                  <a:schemeClr val="bg2"/>
                </a:solidFill>
              </a:rPr>
              <a:t>What is</a:t>
            </a:r>
            <a:r>
              <a:rPr lang="en-US" b="0" i="0">
                <a:solidFill>
                  <a:schemeClr val="bg2"/>
                </a:solidFill>
                <a:effectLst/>
              </a:rPr>
              <a:t> the total operating revenue per employee</a:t>
            </a:r>
            <a:r>
              <a:rPr lang="en-US">
                <a:solidFill>
                  <a:schemeClr val="bg2"/>
                </a:solidFill>
              </a:rPr>
              <a:t>?</a:t>
            </a:r>
          </a:p>
          <a:p>
            <a:pPr algn="l">
              <a:buFont typeface="Arial" panose="020B0604020202020204" pitchFamily="34" charset="0"/>
              <a:buChar char="•"/>
            </a:pPr>
            <a:r>
              <a:rPr lang="en-US" b="0" i="0">
                <a:solidFill>
                  <a:schemeClr val="bg2"/>
                </a:solidFill>
                <a:effectLst/>
              </a:rPr>
              <a:t>What is the </a:t>
            </a:r>
            <a:r>
              <a:rPr lang="en-US" b="0" i="0" err="1">
                <a:solidFill>
                  <a:schemeClr val="bg2"/>
                </a:solidFill>
                <a:effectLst/>
              </a:rPr>
              <a:t>tonne-kilometres</a:t>
            </a:r>
            <a:r>
              <a:rPr lang="en-US" b="0" i="0">
                <a:solidFill>
                  <a:schemeClr val="bg2"/>
                </a:solidFill>
                <a:effectLst/>
              </a:rPr>
              <a:t> flown per employee, and how does it vary across different airlines?  </a:t>
            </a:r>
            <a:endParaRPr lang="en-US">
              <a:solidFill>
                <a:schemeClr val="bg2"/>
              </a:solidFill>
            </a:endParaRPr>
          </a:p>
          <a:p>
            <a:pPr algn="l" rtl="0" fontAlgn="base">
              <a:buFont typeface="Arial" panose="020B0604020202020204" pitchFamily="34" charset="0"/>
              <a:buChar char="•"/>
            </a:pPr>
            <a:r>
              <a:rPr lang="en-US" b="0" i="0">
                <a:solidFill>
                  <a:schemeClr val="bg2"/>
                </a:solidFill>
                <a:effectLst/>
                <a:latin typeface="Work Sans" pitchFamily="2" charset="0"/>
              </a:rPr>
              <a:t>How much revenue did the airlines generate from scheduled services, charter services, and other flight-related revenue?</a:t>
            </a:r>
          </a:p>
          <a:p>
            <a:pPr fontAlgn="base">
              <a:buFont typeface="Arial" panose="020B0604020202020204" pitchFamily="34" charset="0"/>
              <a:buChar char="•"/>
            </a:pPr>
            <a:r>
              <a:rPr lang="en-US" b="0" i="0">
                <a:solidFill>
                  <a:schemeClr val="bg2"/>
                </a:solidFill>
                <a:effectLst/>
                <a:latin typeface="Work Sans" pitchFamily="2" charset="0"/>
              </a:rPr>
              <a:t>How many carriers are there in the dataset?</a:t>
            </a:r>
          </a:p>
          <a:p>
            <a:pPr algn="l" rtl="0" fontAlgn="base">
              <a:buFont typeface="Arial" panose="020B0604020202020204" pitchFamily="34" charset="0"/>
              <a:buChar char="•"/>
            </a:pPr>
            <a:endParaRPr lang="en-US" b="0" i="0">
              <a:solidFill>
                <a:schemeClr val="bg2"/>
              </a:solidFill>
              <a:effectLst/>
              <a:latin typeface="Work Sans" pitchFamily="2" charset="0"/>
            </a:endParaRPr>
          </a:p>
        </p:txBody>
      </p:sp>
    </p:spTree>
    <p:extLst>
      <p:ext uri="{BB962C8B-B14F-4D97-AF65-F5344CB8AC3E}">
        <p14:creationId xmlns:p14="http://schemas.microsoft.com/office/powerpoint/2010/main" val="163991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2"/>
          <p:cNvSpPr txBox="1">
            <a:spLocks noGrp="1"/>
          </p:cNvSpPr>
          <p:nvPr>
            <p:ph type="title"/>
          </p:nvPr>
        </p:nvSpPr>
        <p:spPr>
          <a:xfrm>
            <a:off x="1998050" y="2182587"/>
            <a:ext cx="5642732" cy="15650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Preliminary Data Analysis</a:t>
            </a:r>
            <a:endParaRPr/>
          </a:p>
        </p:txBody>
      </p:sp>
      <p:sp>
        <p:nvSpPr>
          <p:cNvPr id="373" name="Google Shape;373;p32"/>
          <p:cNvSpPr txBox="1">
            <a:spLocks noGrp="1"/>
          </p:cNvSpPr>
          <p:nvPr>
            <p:ph type="title" idx="2"/>
          </p:nvPr>
        </p:nvSpPr>
        <p:spPr>
          <a:xfrm>
            <a:off x="3836400" y="1246180"/>
            <a:ext cx="1471200" cy="8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75" name="Google Shape;375;p32"/>
          <p:cNvGrpSpPr/>
          <p:nvPr/>
        </p:nvGrpSpPr>
        <p:grpSpPr>
          <a:xfrm flipH="1">
            <a:off x="-314903" y="359292"/>
            <a:ext cx="4050575" cy="834246"/>
            <a:chOff x="4417385" y="1021267"/>
            <a:chExt cx="4050575" cy="834246"/>
          </a:xfrm>
        </p:grpSpPr>
        <p:sp>
          <p:nvSpPr>
            <p:cNvPr id="376" name="Google Shape;376;p32"/>
            <p:cNvSpPr/>
            <p:nvPr/>
          </p:nvSpPr>
          <p:spPr>
            <a:xfrm>
              <a:off x="5093910" y="1476992"/>
              <a:ext cx="318663" cy="239251"/>
            </a:xfrm>
            <a:custGeom>
              <a:avLst/>
              <a:gdLst/>
              <a:ahLst/>
              <a:cxnLst/>
              <a:rect l="l" t="t" r="r" b="b"/>
              <a:pathLst>
                <a:path w="3455" h="2594" extrusionOk="0">
                  <a:moveTo>
                    <a:pt x="1189" y="0"/>
                  </a:moveTo>
                  <a:cubicBezTo>
                    <a:pt x="781" y="0"/>
                    <a:pt x="368" y="53"/>
                    <a:pt x="1" y="170"/>
                  </a:cubicBezTo>
                  <a:lnTo>
                    <a:pt x="651" y="2594"/>
                  </a:lnTo>
                  <a:cubicBezTo>
                    <a:pt x="651" y="2594"/>
                    <a:pt x="3455" y="2103"/>
                    <a:pt x="3360" y="930"/>
                  </a:cubicBezTo>
                  <a:cubicBezTo>
                    <a:pt x="3325" y="377"/>
                    <a:pt x="2277" y="0"/>
                    <a:pt x="1189" y="0"/>
                  </a:cubicBezTo>
                  <a:close/>
                </a:path>
              </a:pathLst>
            </a:custGeom>
            <a:solidFill>
              <a:srgbClr val="FCF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117337" y="1513054"/>
              <a:ext cx="295236" cy="203188"/>
            </a:xfrm>
            <a:custGeom>
              <a:avLst/>
              <a:gdLst/>
              <a:ahLst/>
              <a:cxnLst/>
              <a:rect l="l" t="t" r="r" b="b"/>
              <a:pathLst>
                <a:path w="3201" h="2203" extrusionOk="0">
                  <a:moveTo>
                    <a:pt x="2694" y="1"/>
                  </a:moveTo>
                  <a:cubicBezTo>
                    <a:pt x="1981" y="471"/>
                    <a:pt x="1141" y="723"/>
                    <a:pt x="288" y="723"/>
                  </a:cubicBezTo>
                  <a:cubicBezTo>
                    <a:pt x="192" y="723"/>
                    <a:pt x="96" y="720"/>
                    <a:pt x="0" y="714"/>
                  </a:cubicBezTo>
                  <a:lnTo>
                    <a:pt x="0" y="714"/>
                  </a:lnTo>
                  <a:lnTo>
                    <a:pt x="397" y="2203"/>
                  </a:lnTo>
                  <a:cubicBezTo>
                    <a:pt x="397" y="2203"/>
                    <a:pt x="3201" y="1712"/>
                    <a:pt x="3106" y="539"/>
                  </a:cubicBezTo>
                  <a:cubicBezTo>
                    <a:pt x="3074" y="302"/>
                    <a:pt x="2915" y="96"/>
                    <a:pt x="2694" y="1"/>
                  </a:cubicBezTo>
                  <a:close/>
                </a:path>
              </a:pathLst>
            </a:custGeom>
            <a:solidFill>
              <a:srgbClr val="95B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5019478" y="1487506"/>
              <a:ext cx="213426" cy="233902"/>
            </a:xfrm>
            <a:custGeom>
              <a:avLst/>
              <a:gdLst/>
              <a:ahLst/>
              <a:cxnLst/>
              <a:rect l="l" t="t" r="r" b="b"/>
              <a:pathLst>
                <a:path w="2314" h="2536" extrusionOk="0">
                  <a:moveTo>
                    <a:pt x="1135" y="1"/>
                  </a:moveTo>
                  <a:cubicBezTo>
                    <a:pt x="1095" y="1"/>
                    <a:pt x="1055" y="3"/>
                    <a:pt x="1014" y="8"/>
                  </a:cubicBezTo>
                  <a:cubicBezTo>
                    <a:pt x="428" y="88"/>
                    <a:pt x="0" y="706"/>
                    <a:pt x="79" y="1403"/>
                  </a:cubicBezTo>
                  <a:cubicBezTo>
                    <a:pt x="153" y="2038"/>
                    <a:pt x="640" y="2535"/>
                    <a:pt x="1181" y="2535"/>
                  </a:cubicBezTo>
                  <a:cubicBezTo>
                    <a:pt x="1220" y="2535"/>
                    <a:pt x="1260" y="2533"/>
                    <a:pt x="1299" y="2527"/>
                  </a:cubicBezTo>
                  <a:cubicBezTo>
                    <a:pt x="1901" y="2448"/>
                    <a:pt x="2313" y="1830"/>
                    <a:pt x="2234" y="1149"/>
                  </a:cubicBezTo>
                  <a:cubicBezTo>
                    <a:pt x="2175" y="499"/>
                    <a:pt x="1688"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5010624" y="1478744"/>
              <a:ext cx="232426" cy="250688"/>
            </a:xfrm>
            <a:custGeom>
              <a:avLst/>
              <a:gdLst/>
              <a:ahLst/>
              <a:cxnLst/>
              <a:rect l="l" t="t" r="r" b="b"/>
              <a:pathLst>
                <a:path w="2520" h="2718" extrusionOk="0">
                  <a:moveTo>
                    <a:pt x="1221" y="199"/>
                  </a:moveTo>
                  <a:cubicBezTo>
                    <a:pt x="1728" y="199"/>
                    <a:pt x="2171" y="642"/>
                    <a:pt x="2235" y="1244"/>
                  </a:cubicBezTo>
                  <a:cubicBezTo>
                    <a:pt x="2298" y="1878"/>
                    <a:pt x="1918" y="2448"/>
                    <a:pt x="1379" y="2512"/>
                  </a:cubicBezTo>
                  <a:cubicBezTo>
                    <a:pt x="1347" y="2515"/>
                    <a:pt x="1315" y="2517"/>
                    <a:pt x="1283" y="2517"/>
                  </a:cubicBezTo>
                  <a:cubicBezTo>
                    <a:pt x="783" y="2517"/>
                    <a:pt x="345" y="2062"/>
                    <a:pt x="270" y="1466"/>
                  </a:cubicBezTo>
                  <a:cubicBezTo>
                    <a:pt x="207" y="832"/>
                    <a:pt x="587" y="262"/>
                    <a:pt x="1126" y="199"/>
                  </a:cubicBezTo>
                  <a:close/>
                  <a:moveTo>
                    <a:pt x="1218" y="1"/>
                  </a:moveTo>
                  <a:cubicBezTo>
                    <a:pt x="1177" y="1"/>
                    <a:pt x="1136" y="3"/>
                    <a:pt x="1094" y="8"/>
                  </a:cubicBezTo>
                  <a:cubicBezTo>
                    <a:pt x="445" y="72"/>
                    <a:pt x="1" y="753"/>
                    <a:pt x="80" y="1498"/>
                  </a:cubicBezTo>
                  <a:cubicBezTo>
                    <a:pt x="159" y="2195"/>
                    <a:pt x="698" y="2717"/>
                    <a:pt x="1284" y="2717"/>
                  </a:cubicBezTo>
                  <a:lnTo>
                    <a:pt x="1411" y="2717"/>
                  </a:lnTo>
                  <a:cubicBezTo>
                    <a:pt x="2060" y="2638"/>
                    <a:pt x="2520" y="1973"/>
                    <a:pt x="2425" y="1228"/>
                  </a:cubicBezTo>
                  <a:cubicBezTo>
                    <a:pt x="2351" y="531"/>
                    <a:pt x="1818"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5310195" y="1493962"/>
              <a:ext cx="401949" cy="302707"/>
            </a:xfrm>
            <a:custGeom>
              <a:avLst/>
              <a:gdLst/>
              <a:ahLst/>
              <a:cxnLst/>
              <a:rect l="l" t="t" r="r" b="b"/>
              <a:pathLst>
                <a:path w="4358" h="3282" extrusionOk="0">
                  <a:moveTo>
                    <a:pt x="1521" y="0"/>
                  </a:moveTo>
                  <a:cubicBezTo>
                    <a:pt x="999" y="0"/>
                    <a:pt x="470" y="70"/>
                    <a:pt x="1" y="224"/>
                  </a:cubicBezTo>
                  <a:lnTo>
                    <a:pt x="824" y="3281"/>
                  </a:lnTo>
                  <a:cubicBezTo>
                    <a:pt x="824" y="3281"/>
                    <a:pt x="4357" y="2663"/>
                    <a:pt x="4246" y="1174"/>
                  </a:cubicBezTo>
                  <a:cubicBezTo>
                    <a:pt x="4189" y="475"/>
                    <a:pt x="2881" y="0"/>
                    <a:pt x="1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5339433" y="1539341"/>
              <a:ext cx="372712" cy="257329"/>
            </a:xfrm>
            <a:custGeom>
              <a:avLst/>
              <a:gdLst/>
              <a:ahLst/>
              <a:cxnLst/>
              <a:rect l="l" t="t" r="r" b="b"/>
              <a:pathLst>
                <a:path w="4041" h="2790" extrusionOk="0">
                  <a:moveTo>
                    <a:pt x="3407" y="1"/>
                  </a:moveTo>
                  <a:cubicBezTo>
                    <a:pt x="2322" y="764"/>
                    <a:pt x="1112" y="916"/>
                    <a:pt x="362" y="916"/>
                  </a:cubicBezTo>
                  <a:cubicBezTo>
                    <a:pt x="225" y="916"/>
                    <a:pt x="103" y="911"/>
                    <a:pt x="1" y="904"/>
                  </a:cubicBezTo>
                  <a:lnTo>
                    <a:pt x="1" y="904"/>
                  </a:lnTo>
                  <a:lnTo>
                    <a:pt x="507" y="2789"/>
                  </a:lnTo>
                  <a:cubicBezTo>
                    <a:pt x="507" y="2789"/>
                    <a:pt x="4040" y="2171"/>
                    <a:pt x="3929" y="682"/>
                  </a:cubicBezTo>
                  <a:cubicBezTo>
                    <a:pt x="3914" y="413"/>
                    <a:pt x="3708" y="191"/>
                    <a:pt x="3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5216672" y="1508074"/>
              <a:ext cx="268950" cy="293576"/>
            </a:xfrm>
            <a:custGeom>
              <a:avLst/>
              <a:gdLst/>
              <a:ahLst/>
              <a:cxnLst/>
              <a:rect l="l" t="t" r="r" b="b"/>
              <a:pathLst>
                <a:path w="2916" h="3183" extrusionOk="0">
                  <a:moveTo>
                    <a:pt x="1412" y="1"/>
                  </a:moveTo>
                  <a:cubicBezTo>
                    <a:pt x="1370" y="1"/>
                    <a:pt x="1327" y="3"/>
                    <a:pt x="1284" y="7"/>
                  </a:cubicBezTo>
                  <a:cubicBezTo>
                    <a:pt x="524" y="86"/>
                    <a:pt x="1" y="863"/>
                    <a:pt x="96" y="1750"/>
                  </a:cubicBezTo>
                  <a:cubicBezTo>
                    <a:pt x="185" y="2572"/>
                    <a:pt x="797" y="3182"/>
                    <a:pt x="1504" y="3182"/>
                  </a:cubicBezTo>
                  <a:cubicBezTo>
                    <a:pt x="1547" y="3182"/>
                    <a:pt x="1589" y="3180"/>
                    <a:pt x="1633" y="3176"/>
                  </a:cubicBezTo>
                  <a:cubicBezTo>
                    <a:pt x="2393" y="3081"/>
                    <a:pt x="2916" y="2304"/>
                    <a:pt x="2821" y="1433"/>
                  </a:cubicBezTo>
                  <a:cubicBezTo>
                    <a:pt x="2731" y="611"/>
                    <a:pt x="21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5199147" y="1497928"/>
              <a:ext cx="292377" cy="311838"/>
            </a:xfrm>
            <a:custGeom>
              <a:avLst/>
              <a:gdLst/>
              <a:ahLst/>
              <a:cxnLst/>
              <a:rect l="l" t="t" r="r" b="b"/>
              <a:pathLst>
                <a:path w="3170" h="3381" extrusionOk="0">
                  <a:moveTo>
                    <a:pt x="1601" y="212"/>
                  </a:moveTo>
                  <a:cubicBezTo>
                    <a:pt x="2250" y="212"/>
                    <a:pt x="2821" y="783"/>
                    <a:pt x="2916" y="1559"/>
                  </a:cubicBezTo>
                  <a:cubicBezTo>
                    <a:pt x="2963" y="1939"/>
                    <a:pt x="2884" y="2335"/>
                    <a:pt x="2662" y="2652"/>
                  </a:cubicBezTo>
                  <a:cubicBezTo>
                    <a:pt x="2447" y="3010"/>
                    <a:pt x="2071" y="3196"/>
                    <a:pt x="1693" y="3196"/>
                  </a:cubicBezTo>
                  <a:cubicBezTo>
                    <a:pt x="1401" y="3196"/>
                    <a:pt x="1108" y="3086"/>
                    <a:pt x="888" y="2858"/>
                  </a:cubicBezTo>
                  <a:cubicBezTo>
                    <a:pt x="317" y="2288"/>
                    <a:pt x="222" y="1416"/>
                    <a:pt x="650" y="751"/>
                  </a:cubicBezTo>
                  <a:cubicBezTo>
                    <a:pt x="840" y="450"/>
                    <a:pt x="1141" y="260"/>
                    <a:pt x="1490" y="212"/>
                  </a:cubicBezTo>
                  <a:close/>
                  <a:moveTo>
                    <a:pt x="1586" y="0"/>
                  </a:moveTo>
                  <a:cubicBezTo>
                    <a:pt x="1544" y="0"/>
                    <a:pt x="1501" y="2"/>
                    <a:pt x="1458" y="6"/>
                  </a:cubicBezTo>
                  <a:cubicBezTo>
                    <a:pt x="1062" y="70"/>
                    <a:pt x="698" y="292"/>
                    <a:pt x="476" y="624"/>
                  </a:cubicBezTo>
                  <a:cubicBezTo>
                    <a:pt x="1" y="1385"/>
                    <a:pt x="112" y="2367"/>
                    <a:pt x="745" y="2985"/>
                  </a:cubicBezTo>
                  <a:cubicBezTo>
                    <a:pt x="999" y="3238"/>
                    <a:pt x="1347" y="3381"/>
                    <a:pt x="1696" y="3381"/>
                  </a:cubicBezTo>
                  <a:cubicBezTo>
                    <a:pt x="1743" y="3381"/>
                    <a:pt x="1807" y="3381"/>
                    <a:pt x="1838" y="3365"/>
                  </a:cubicBezTo>
                  <a:cubicBezTo>
                    <a:pt x="2250" y="3317"/>
                    <a:pt x="2599" y="3096"/>
                    <a:pt x="2821" y="2763"/>
                  </a:cubicBezTo>
                  <a:cubicBezTo>
                    <a:pt x="3058" y="2399"/>
                    <a:pt x="3169" y="1955"/>
                    <a:pt x="3106" y="1527"/>
                  </a:cubicBezTo>
                  <a:cubicBezTo>
                    <a:pt x="3016" y="657"/>
                    <a:pt x="2343" y="0"/>
                    <a:pt x="1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4417385" y="1437055"/>
              <a:ext cx="1280095" cy="103854"/>
            </a:xfrm>
            <a:custGeom>
              <a:avLst/>
              <a:gdLst/>
              <a:ahLst/>
              <a:cxnLst/>
              <a:rect l="l" t="t" r="r" b="b"/>
              <a:pathLst>
                <a:path w="13879" h="1126" extrusionOk="0">
                  <a:moveTo>
                    <a:pt x="1" y="1"/>
                  </a:moveTo>
                  <a:lnTo>
                    <a:pt x="1015" y="286"/>
                  </a:lnTo>
                  <a:lnTo>
                    <a:pt x="13641" y="1126"/>
                  </a:lnTo>
                  <a:lnTo>
                    <a:pt x="13879" y="14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4417385" y="1423958"/>
              <a:ext cx="1280095" cy="71665"/>
            </a:xfrm>
            <a:custGeom>
              <a:avLst/>
              <a:gdLst/>
              <a:ahLst/>
              <a:cxnLst/>
              <a:rect l="l" t="t" r="r" b="b"/>
              <a:pathLst>
                <a:path w="13879" h="777" extrusionOk="0">
                  <a:moveTo>
                    <a:pt x="951" y="0"/>
                  </a:moveTo>
                  <a:lnTo>
                    <a:pt x="1" y="143"/>
                  </a:lnTo>
                  <a:lnTo>
                    <a:pt x="13673" y="777"/>
                  </a:lnTo>
                  <a:lnTo>
                    <a:pt x="13879" y="286"/>
                  </a:lnTo>
                  <a:lnTo>
                    <a:pt x="9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6765532" y="1331910"/>
              <a:ext cx="96567" cy="58475"/>
            </a:xfrm>
            <a:custGeom>
              <a:avLst/>
              <a:gdLst/>
              <a:ahLst/>
              <a:cxnLst/>
              <a:rect l="l" t="t" r="r" b="b"/>
              <a:pathLst>
                <a:path w="1047" h="634" extrusionOk="0">
                  <a:moveTo>
                    <a:pt x="1046" y="0"/>
                  </a:moveTo>
                  <a:lnTo>
                    <a:pt x="1" y="80"/>
                  </a:lnTo>
                  <a:lnTo>
                    <a:pt x="96" y="634"/>
                  </a:lnTo>
                  <a:cubicBezTo>
                    <a:pt x="967" y="333"/>
                    <a:pt x="1046" y="0"/>
                    <a:pt x="1046" y="0"/>
                  </a:cubicBezTo>
                  <a:close/>
                </a:path>
              </a:pathLst>
            </a:custGeom>
            <a:solidFill>
              <a:srgbClr val="E8E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6767008" y="1343623"/>
              <a:ext cx="11806" cy="29238"/>
            </a:xfrm>
            <a:custGeom>
              <a:avLst/>
              <a:gdLst/>
              <a:ahLst/>
              <a:cxnLst/>
              <a:rect l="l" t="t" r="r" b="b"/>
              <a:pathLst>
                <a:path w="128" h="317" extrusionOk="0">
                  <a:moveTo>
                    <a:pt x="127" y="317"/>
                  </a:moveTo>
                  <a:lnTo>
                    <a:pt x="1" y="0"/>
                  </a:lnTo>
                </a:path>
              </a:pathLst>
            </a:custGeom>
            <a:solidFill>
              <a:srgbClr val="282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5646291" y="1315861"/>
              <a:ext cx="1133999" cy="413478"/>
            </a:xfrm>
            <a:custGeom>
              <a:avLst/>
              <a:gdLst/>
              <a:ahLst/>
              <a:cxnLst/>
              <a:rect l="l" t="t" r="r" b="b"/>
              <a:pathLst>
                <a:path w="12295" h="4483" extrusionOk="0">
                  <a:moveTo>
                    <a:pt x="3343" y="0"/>
                  </a:moveTo>
                  <a:cubicBezTo>
                    <a:pt x="3343" y="0"/>
                    <a:pt x="935" y="491"/>
                    <a:pt x="111" y="1933"/>
                  </a:cubicBezTo>
                  <a:cubicBezTo>
                    <a:pt x="64" y="2091"/>
                    <a:pt x="32" y="2250"/>
                    <a:pt x="0" y="2408"/>
                  </a:cubicBezTo>
                  <a:cubicBezTo>
                    <a:pt x="0" y="2408"/>
                    <a:pt x="539" y="1600"/>
                    <a:pt x="903" y="1505"/>
                  </a:cubicBezTo>
                  <a:lnTo>
                    <a:pt x="903" y="1505"/>
                  </a:lnTo>
                  <a:cubicBezTo>
                    <a:pt x="903" y="1505"/>
                    <a:pt x="507" y="4341"/>
                    <a:pt x="3518" y="4468"/>
                  </a:cubicBezTo>
                  <a:cubicBezTo>
                    <a:pt x="3724" y="4477"/>
                    <a:pt x="3919" y="4482"/>
                    <a:pt x="4104" y="4482"/>
                  </a:cubicBezTo>
                  <a:cubicBezTo>
                    <a:pt x="6624" y="4482"/>
                    <a:pt x="7250" y="3609"/>
                    <a:pt x="7161" y="2709"/>
                  </a:cubicBezTo>
                  <a:lnTo>
                    <a:pt x="11676" y="2060"/>
                  </a:lnTo>
                  <a:cubicBezTo>
                    <a:pt x="11962" y="1616"/>
                    <a:pt x="12168" y="1125"/>
                    <a:pt x="12278" y="618"/>
                  </a:cubicBezTo>
                  <a:cubicBezTo>
                    <a:pt x="12294" y="475"/>
                    <a:pt x="12247" y="349"/>
                    <a:pt x="12152" y="254"/>
                  </a:cubicBezTo>
                  <a:lnTo>
                    <a:pt x="3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5630150" y="1456055"/>
              <a:ext cx="1093140" cy="399459"/>
            </a:xfrm>
            <a:custGeom>
              <a:avLst/>
              <a:gdLst/>
              <a:ahLst/>
              <a:cxnLst/>
              <a:rect l="l" t="t" r="r" b="b"/>
              <a:pathLst>
                <a:path w="11852" h="4331" extrusionOk="0">
                  <a:moveTo>
                    <a:pt x="1094" y="1"/>
                  </a:moveTo>
                  <a:lnTo>
                    <a:pt x="1094" y="1"/>
                  </a:lnTo>
                  <a:cubicBezTo>
                    <a:pt x="714" y="80"/>
                    <a:pt x="175" y="888"/>
                    <a:pt x="175" y="888"/>
                  </a:cubicBezTo>
                  <a:cubicBezTo>
                    <a:pt x="5" y="1926"/>
                    <a:pt x="0" y="4330"/>
                    <a:pt x="3771" y="4330"/>
                  </a:cubicBezTo>
                  <a:cubicBezTo>
                    <a:pt x="4201" y="4330"/>
                    <a:pt x="4680" y="4299"/>
                    <a:pt x="5213" y="4231"/>
                  </a:cubicBezTo>
                  <a:cubicBezTo>
                    <a:pt x="9222" y="3708"/>
                    <a:pt x="11043" y="1886"/>
                    <a:pt x="11851" y="555"/>
                  </a:cubicBezTo>
                  <a:lnTo>
                    <a:pt x="11851" y="555"/>
                  </a:lnTo>
                  <a:lnTo>
                    <a:pt x="7336" y="1205"/>
                  </a:lnTo>
                  <a:cubicBezTo>
                    <a:pt x="7425" y="2105"/>
                    <a:pt x="6799" y="2978"/>
                    <a:pt x="4279" y="2978"/>
                  </a:cubicBezTo>
                  <a:cubicBezTo>
                    <a:pt x="4094" y="2978"/>
                    <a:pt x="3899" y="2973"/>
                    <a:pt x="3693" y="2963"/>
                  </a:cubicBezTo>
                  <a:cubicBezTo>
                    <a:pt x="698" y="2821"/>
                    <a:pt x="1094"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6648673" y="1021271"/>
              <a:ext cx="150616" cy="318018"/>
            </a:xfrm>
            <a:custGeom>
              <a:avLst/>
              <a:gdLst/>
              <a:ahLst/>
              <a:cxnLst/>
              <a:rect l="l" t="t" r="r" b="b"/>
              <a:pathLst>
                <a:path w="1633" h="3448" extrusionOk="0">
                  <a:moveTo>
                    <a:pt x="1135" y="1"/>
                  </a:moveTo>
                  <a:cubicBezTo>
                    <a:pt x="1004" y="1"/>
                    <a:pt x="967" y="168"/>
                    <a:pt x="967" y="168"/>
                  </a:cubicBezTo>
                  <a:lnTo>
                    <a:pt x="0" y="3416"/>
                  </a:lnTo>
                  <a:lnTo>
                    <a:pt x="1268" y="3448"/>
                  </a:lnTo>
                  <a:lnTo>
                    <a:pt x="1521" y="944"/>
                  </a:lnTo>
                  <a:cubicBezTo>
                    <a:pt x="1632" y="406"/>
                    <a:pt x="1601" y="358"/>
                    <a:pt x="1490" y="231"/>
                  </a:cubicBezTo>
                  <a:cubicBezTo>
                    <a:pt x="1442" y="184"/>
                    <a:pt x="1284" y="57"/>
                    <a:pt x="1284" y="57"/>
                  </a:cubicBezTo>
                  <a:cubicBezTo>
                    <a:pt x="1224" y="16"/>
                    <a:pt x="1175"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32"/>
            <p:cNvGrpSpPr/>
            <p:nvPr/>
          </p:nvGrpSpPr>
          <p:grpSpPr>
            <a:xfrm>
              <a:off x="6137244" y="1410492"/>
              <a:ext cx="539283" cy="60320"/>
              <a:chOff x="6137244" y="1410492"/>
              <a:chExt cx="539283" cy="60320"/>
            </a:xfrm>
          </p:grpSpPr>
          <p:sp>
            <p:nvSpPr>
              <p:cNvPr id="392" name="Google Shape;392;p32"/>
              <p:cNvSpPr/>
              <p:nvPr/>
            </p:nvSpPr>
            <p:spPr>
              <a:xfrm>
                <a:off x="6137244" y="1410492"/>
                <a:ext cx="19092" cy="53034"/>
              </a:xfrm>
              <a:custGeom>
                <a:avLst/>
                <a:gdLst/>
                <a:ahLst/>
                <a:cxnLst/>
                <a:rect l="l" t="t" r="r" b="b"/>
                <a:pathLst>
                  <a:path w="207" h="575" extrusionOk="0">
                    <a:moveTo>
                      <a:pt x="77" y="1"/>
                    </a:moveTo>
                    <a:cubicBezTo>
                      <a:pt x="36" y="1"/>
                      <a:pt x="1" y="44"/>
                      <a:pt x="1" y="99"/>
                    </a:cubicBezTo>
                    <a:lnTo>
                      <a:pt x="1" y="479"/>
                    </a:lnTo>
                    <a:cubicBezTo>
                      <a:pt x="1" y="527"/>
                      <a:pt x="48" y="574"/>
                      <a:pt x="96" y="574"/>
                    </a:cubicBezTo>
                    <a:cubicBezTo>
                      <a:pt x="159" y="574"/>
                      <a:pt x="207" y="527"/>
                      <a:pt x="207" y="479"/>
                    </a:cubicBezTo>
                    <a:lnTo>
                      <a:pt x="207" y="99"/>
                    </a:lnTo>
                    <a:cubicBezTo>
                      <a:pt x="207" y="44"/>
                      <a:pt x="171" y="1"/>
                      <a:pt x="120" y="1"/>
                    </a:cubicBezTo>
                    <a:cubicBezTo>
                      <a:pt x="112" y="1"/>
                      <a:pt x="104" y="2"/>
                      <a:pt x="96" y="4"/>
                    </a:cubicBezTo>
                    <a:cubicBezTo>
                      <a:pt x="89" y="2"/>
                      <a:pt x="83"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169433" y="1410769"/>
                <a:ext cx="19092" cy="54140"/>
              </a:xfrm>
              <a:custGeom>
                <a:avLst/>
                <a:gdLst/>
                <a:ahLst/>
                <a:cxnLst/>
                <a:rect l="l" t="t" r="r" b="b"/>
                <a:pathLst>
                  <a:path w="207" h="587" extrusionOk="0">
                    <a:moveTo>
                      <a:pt x="111" y="1"/>
                    </a:moveTo>
                    <a:cubicBezTo>
                      <a:pt x="48" y="1"/>
                      <a:pt x="0" y="48"/>
                      <a:pt x="0" y="112"/>
                    </a:cubicBezTo>
                    <a:lnTo>
                      <a:pt x="0" y="492"/>
                    </a:lnTo>
                    <a:cubicBezTo>
                      <a:pt x="0" y="539"/>
                      <a:pt x="48" y="587"/>
                      <a:pt x="111" y="587"/>
                    </a:cubicBezTo>
                    <a:cubicBezTo>
                      <a:pt x="159" y="587"/>
                      <a:pt x="206" y="539"/>
                      <a:pt x="206" y="492"/>
                    </a:cubicBezTo>
                    <a:lnTo>
                      <a:pt x="206" y="112"/>
                    </a:lnTo>
                    <a:cubicBezTo>
                      <a:pt x="206" y="48"/>
                      <a:pt x="159"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201530" y="1410769"/>
                <a:ext cx="19092" cy="54140"/>
              </a:xfrm>
              <a:custGeom>
                <a:avLst/>
                <a:gdLst/>
                <a:ahLst/>
                <a:cxnLst/>
                <a:rect l="l" t="t" r="r" b="b"/>
                <a:pathLst>
                  <a:path w="207" h="587" extrusionOk="0">
                    <a:moveTo>
                      <a:pt x="112" y="1"/>
                    </a:moveTo>
                    <a:cubicBezTo>
                      <a:pt x="48" y="1"/>
                      <a:pt x="1" y="48"/>
                      <a:pt x="16" y="112"/>
                    </a:cubicBezTo>
                    <a:lnTo>
                      <a:pt x="16" y="492"/>
                    </a:lnTo>
                    <a:cubicBezTo>
                      <a:pt x="1" y="539"/>
                      <a:pt x="48" y="587"/>
                      <a:pt x="112" y="587"/>
                    </a:cubicBezTo>
                    <a:cubicBezTo>
                      <a:pt x="159" y="587"/>
                      <a:pt x="207" y="539"/>
                      <a:pt x="207" y="492"/>
                    </a:cubicBezTo>
                    <a:lnTo>
                      <a:pt x="207" y="112"/>
                    </a:lnTo>
                    <a:cubicBezTo>
                      <a:pt x="207" y="48"/>
                      <a:pt x="159" y="1"/>
                      <a:pt x="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235195" y="1410769"/>
                <a:ext cx="19000" cy="54140"/>
              </a:xfrm>
              <a:custGeom>
                <a:avLst/>
                <a:gdLst/>
                <a:ahLst/>
                <a:cxnLst/>
                <a:rect l="l" t="t" r="r" b="b"/>
                <a:pathLst>
                  <a:path w="206" h="587" extrusionOk="0">
                    <a:moveTo>
                      <a:pt x="95" y="1"/>
                    </a:moveTo>
                    <a:cubicBezTo>
                      <a:pt x="32" y="1"/>
                      <a:pt x="0" y="48"/>
                      <a:pt x="0" y="112"/>
                    </a:cubicBezTo>
                    <a:lnTo>
                      <a:pt x="0" y="492"/>
                    </a:lnTo>
                    <a:cubicBezTo>
                      <a:pt x="0" y="539"/>
                      <a:pt x="48" y="587"/>
                      <a:pt x="95" y="587"/>
                    </a:cubicBezTo>
                    <a:cubicBezTo>
                      <a:pt x="158" y="587"/>
                      <a:pt x="190" y="539"/>
                      <a:pt x="190" y="492"/>
                    </a:cubicBezTo>
                    <a:lnTo>
                      <a:pt x="206" y="112"/>
                    </a:lnTo>
                    <a:cubicBezTo>
                      <a:pt x="190" y="48"/>
                      <a:pt x="143" y="1"/>
                      <a:pt x="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267292" y="1410769"/>
                <a:ext cx="19092" cy="54140"/>
              </a:xfrm>
              <a:custGeom>
                <a:avLst/>
                <a:gdLst/>
                <a:ahLst/>
                <a:cxnLst/>
                <a:rect l="l" t="t" r="r" b="b"/>
                <a:pathLst>
                  <a:path w="207" h="587" extrusionOk="0">
                    <a:moveTo>
                      <a:pt x="96" y="1"/>
                    </a:moveTo>
                    <a:cubicBezTo>
                      <a:pt x="48" y="1"/>
                      <a:pt x="1" y="48"/>
                      <a:pt x="1" y="112"/>
                    </a:cubicBezTo>
                    <a:lnTo>
                      <a:pt x="1" y="492"/>
                    </a:lnTo>
                    <a:cubicBezTo>
                      <a:pt x="1" y="539"/>
                      <a:pt x="48" y="587"/>
                      <a:pt x="96" y="587"/>
                    </a:cubicBezTo>
                    <a:cubicBezTo>
                      <a:pt x="159" y="587"/>
                      <a:pt x="207" y="539"/>
                      <a:pt x="207" y="492"/>
                    </a:cubicBezTo>
                    <a:lnTo>
                      <a:pt x="207" y="112"/>
                    </a:lnTo>
                    <a:cubicBezTo>
                      <a:pt x="207" y="48"/>
                      <a:pt x="159" y="1"/>
                      <a:pt x="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299481" y="1412244"/>
                <a:ext cx="19092" cy="53034"/>
              </a:xfrm>
              <a:custGeom>
                <a:avLst/>
                <a:gdLst/>
                <a:ahLst/>
                <a:cxnLst/>
                <a:rect l="l" t="t" r="r" b="b"/>
                <a:pathLst>
                  <a:path w="207" h="575" extrusionOk="0">
                    <a:moveTo>
                      <a:pt x="111" y="1"/>
                    </a:moveTo>
                    <a:cubicBezTo>
                      <a:pt x="48" y="1"/>
                      <a:pt x="0" y="48"/>
                      <a:pt x="0" y="96"/>
                    </a:cubicBezTo>
                    <a:lnTo>
                      <a:pt x="0" y="476"/>
                    </a:lnTo>
                    <a:cubicBezTo>
                      <a:pt x="0" y="531"/>
                      <a:pt x="36" y="574"/>
                      <a:pt x="87" y="574"/>
                    </a:cubicBezTo>
                    <a:cubicBezTo>
                      <a:pt x="95" y="574"/>
                      <a:pt x="103" y="573"/>
                      <a:pt x="111" y="571"/>
                    </a:cubicBezTo>
                    <a:cubicBezTo>
                      <a:pt x="117" y="573"/>
                      <a:pt x="123" y="574"/>
                      <a:pt x="130" y="574"/>
                    </a:cubicBezTo>
                    <a:cubicBezTo>
                      <a:pt x="170" y="574"/>
                      <a:pt x="206" y="531"/>
                      <a:pt x="206" y="476"/>
                    </a:cubicBezTo>
                    <a:lnTo>
                      <a:pt x="206" y="96"/>
                    </a:lnTo>
                    <a:cubicBezTo>
                      <a:pt x="206" y="48"/>
                      <a:pt x="159"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33054" y="1412244"/>
                <a:ext cx="19092" cy="54140"/>
              </a:xfrm>
              <a:custGeom>
                <a:avLst/>
                <a:gdLst/>
                <a:ahLst/>
                <a:cxnLst/>
                <a:rect l="l" t="t" r="r" b="b"/>
                <a:pathLst>
                  <a:path w="207" h="587" extrusionOk="0">
                    <a:moveTo>
                      <a:pt x="96" y="1"/>
                    </a:moveTo>
                    <a:cubicBezTo>
                      <a:pt x="48" y="1"/>
                      <a:pt x="0" y="48"/>
                      <a:pt x="0" y="112"/>
                    </a:cubicBezTo>
                    <a:lnTo>
                      <a:pt x="0" y="492"/>
                    </a:lnTo>
                    <a:cubicBezTo>
                      <a:pt x="0" y="539"/>
                      <a:pt x="48" y="587"/>
                      <a:pt x="96" y="587"/>
                    </a:cubicBezTo>
                    <a:cubicBezTo>
                      <a:pt x="159" y="587"/>
                      <a:pt x="206" y="539"/>
                      <a:pt x="206" y="476"/>
                    </a:cubicBezTo>
                    <a:lnTo>
                      <a:pt x="206" y="112"/>
                    </a:lnTo>
                    <a:cubicBezTo>
                      <a:pt x="191" y="48"/>
                      <a:pt x="159" y="1"/>
                      <a:pt x="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6365243" y="1413443"/>
                <a:ext cx="19000" cy="52941"/>
              </a:xfrm>
              <a:custGeom>
                <a:avLst/>
                <a:gdLst/>
                <a:ahLst/>
                <a:cxnLst/>
                <a:rect l="l" t="t" r="r" b="b"/>
                <a:pathLst>
                  <a:path w="206" h="574" extrusionOk="0">
                    <a:moveTo>
                      <a:pt x="118" y="0"/>
                    </a:moveTo>
                    <a:cubicBezTo>
                      <a:pt x="111" y="0"/>
                      <a:pt x="103" y="1"/>
                      <a:pt x="95" y="3"/>
                    </a:cubicBezTo>
                    <a:cubicBezTo>
                      <a:pt x="48" y="3"/>
                      <a:pt x="0" y="51"/>
                      <a:pt x="0" y="99"/>
                    </a:cubicBezTo>
                    <a:lnTo>
                      <a:pt x="0" y="479"/>
                    </a:lnTo>
                    <a:cubicBezTo>
                      <a:pt x="0" y="526"/>
                      <a:pt x="48" y="574"/>
                      <a:pt x="95" y="574"/>
                    </a:cubicBezTo>
                    <a:cubicBezTo>
                      <a:pt x="158" y="574"/>
                      <a:pt x="206" y="526"/>
                      <a:pt x="206" y="479"/>
                    </a:cubicBezTo>
                    <a:lnTo>
                      <a:pt x="206" y="99"/>
                    </a:lnTo>
                    <a:cubicBezTo>
                      <a:pt x="192" y="43"/>
                      <a:pt x="166"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6397340" y="1413720"/>
                <a:ext cx="19092" cy="52665"/>
              </a:xfrm>
              <a:custGeom>
                <a:avLst/>
                <a:gdLst/>
                <a:ahLst/>
                <a:cxnLst/>
                <a:rect l="l" t="t" r="r" b="b"/>
                <a:pathLst>
                  <a:path w="207" h="571" extrusionOk="0">
                    <a:moveTo>
                      <a:pt x="96" y="0"/>
                    </a:moveTo>
                    <a:cubicBezTo>
                      <a:pt x="48" y="0"/>
                      <a:pt x="1" y="48"/>
                      <a:pt x="1" y="96"/>
                    </a:cubicBezTo>
                    <a:lnTo>
                      <a:pt x="1" y="476"/>
                    </a:lnTo>
                    <a:cubicBezTo>
                      <a:pt x="1" y="539"/>
                      <a:pt x="48" y="571"/>
                      <a:pt x="111" y="571"/>
                    </a:cubicBezTo>
                    <a:cubicBezTo>
                      <a:pt x="159" y="571"/>
                      <a:pt x="206" y="539"/>
                      <a:pt x="206" y="476"/>
                    </a:cubicBezTo>
                    <a:lnTo>
                      <a:pt x="206" y="96"/>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6429529" y="1413720"/>
                <a:ext cx="19092" cy="54140"/>
              </a:xfrm>
              <a:custGeom>
                <a:avLst/>
                <a:gdLst/>
                <a:ahLst/>
                <a:cxnLst/>
                <a:rect l="l" t="t" r="r" b="b"/>
                <a:pathLst>
                  <a:path w="207" h="587" extrusionOk="0">
                    <a:moveTo>
                      <a:pt x="111" y="0"/>
                    </a:moveTo>
                    <a:cubicBezTo>
                      <a:pt x="48" y="0"/>
                      <a:pt x="0" y="48"/>
                      <a:pt x="0" y="111"/>
                    </a:cubicBezTo>
                    <a:lnTo>
                      <a:pt x="0" y="492"/>
                    </a:lnTo>
                    <a:cubicBezTo>
                      <a:pt x="0" y="539"/>
                      <a:pt x="48" y="587"/>
                      <a:pt x="111" y="587"/>
                    </a:cubicBezTo>
                    <a:cubicBezTo>
                      <a:pt x="159" y="587"/>
                      <a:pt x="206" y="539"/>
                      <a:pt x="206" y="476"/>
                    </a:cubicBezTo>
                    <a:lnTo>
                      <a:pt x="206" y="96"/>
                    </a:lnTo>
                    <a:cubicBezTo>
                      <a:pt x="206" y="48"/>
                      <a:pt x="159"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6461626" y="1413720"/>
                <a:ext cx="19092" cy="54140"/>
              </a:xfrm>
              <a:custGeom>
                <a:avLst/>
                <a:gdLst/>
                <a:ahLst/>
                <a:cxnLst/>
                <a:rect l="l" t="t" r="r" b="b"/>
                <a:pathLst>
                  <a:path w="207" h="587" extrusionOk="0">
                    <a:moveTo>
                      <a:pt x="112" y="0"/>
                    </a:moveTo>
                    <a:cubicBezTo>
                      <a:pt x="48" y="0"/>
                      <a:pt x="1" y="48"/>
                      <a:pt x="16" y="111"/>
                    </a:cubicBezTo>
                    <a:lnTo>
                      <a:pt x="16" y="492"/>
                    </a:lnTo>
                    <a:cubicBezTo>
                      <a:pt x="16" y="539"/>
                      <a:pt x="48" y="587"/>
                      <a:pt x="112" y="587"/>
                    </a:cubicBezTo>
                    <a:cubicBezTo>
                      <a:pt x="175" y="587"/>
                      <a:pt x="207" y="539"/>
                      <a:pt x="207" y="492"/>
                    </a:cubicBezTo>
                    <a:lnTo>
                      <a:pt x="207" y="111"/>
                    </a:lnTo>
                    <a:cubicBezTo>
                      <a:pt x="207" y="48"/>
                      <a:pt x="159" y="0"/>
                      <a:pt x="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6495198" y="1415196"/>
                <a:ext cx="19092" cy="52665"/>
              </a:xfrm>
              <a:custGeom>
                <a:avLst/>
                <a:gdLst/>
                <a:ahLst/>
                <a:cxnLst/>
                <a:rect l="l" t="t" r="r" b="b"/>
                <a:pathLst>
                  <a:path w="207" h="571" extrusionOk="0">
                    <a:moveTo>
                      <a:pt x="96" y="0"/>
                    </a:moveTo>
                    <a:cubicBezTo>
                      <a:pt x="33" y="0"/>
                      <a:pt x="1" y="48"/>
                      <a:pt x="1" y="95"/>
                    </a:cubicBezTo>
                    <a:lnTo>
                      <a:pt x="1" y="476"/>
                    </a:lnTo>
                    <a:cubicBezTo>
                      <a:pt x="1" y="539"/>
                      <a:pt x="49" y="571"/>
                      <a:pt x="96" y="571"/>
                    </a:cubicBezTo>
                    <a:cubicBezTo>
                      <a:pt x="159" y="571"/>
                      <a:pt x="207" y="523"/>
                      <a:pt x="207" y="476"/>
                    </a:cubicBezTo>
                    <a:lnTo>
                      <a:pt x="191" y="95"/>
                    </a:lnTo>
                    <a:cubicBezTo>
                      <a:pt x="191" y="32"/>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527388" y="1415196"/>
                <a:ext cx="19092" cy="54140"/>
              </a:xfrm>
              <a:custGeom>
                <a:avLst/>
                <a:gdLst/>
                <a:ahLst/>
                <a:cxnLst/>
                <a:rect l="l" t="t" r="r" b="b"/>
                <a:pathLst>
                  <a:path w="207" h="587" extrusionOk="0">
                    <a:moveTo>
                      <a:pt x="96" y="0"/>
                    </a:moveTo>
                    <a:cubicBezTo>
                      <a:pt x="48" y="0"/>
                      <a:pt x="1" y="48"/>
                      <a:pt x="1" y="111"/>
                    </a:cubicBezTo>
                    <a:lnTo>
                      <a:pt x="1" y="476"/>
                    </a:lnTo>
                    <a:cubicBezTo>
                      <a:pt x="1" y="539"/>
                      <a:pt x="48" y="586"/>
                      <a:pt x="111" y="586"/>
                    </a:cubicBezTo>
                    <a:cubicBezTo>
                      <a:pt x="159" y="571"/>
                      <a:pt x="206" y="539"/>
                      <a:pt x="206" y="476"/>
                    </a:cubicBezTo>
                    <a:lnTo>
                      <a:pt x="206" y="95"/>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6559577" y="1415196"/>
                <a:ext cx="19092" cy="54140"/>
              </a:xfrm>
              <a:custGeom>
                <a:avLst/>
                <a:gdLst/>
                <a:ahLst/>
                <a:cxnLst/>
                <a:rect l="l" t="t" r="r" b="b"/>
                <a:pathLst>
                  <a:path w="207" h="587" extrusionOk="0">
                    <a:moveTo>
                      <a:pt x="111" y="0"/>
                    </a:moveTo>
                    <a:cubicBezTo>
                      <a:pt x="48" y="0"/>
                      <a:pt x="0" y="48"/>
                      <a:pt x="0" y="111"/>
                    </a:cubicBezTo>
                    <a:lnTo>
                      <a:pt x="0" y="491"/>
                    </a:lnTo>
                    <a:cubicBezTo>
                      <a:pt x="0" y="539"/>
                      <a:pt x="48" y="586"/>
                      <a:pt x="111" y="586"/>
                    </a:cubicBezTo>
                    <a:cubicBezTo>
                      <a:pt x="158" y="586"/>
                      <a:pt x="206" y="539"/>
                      <a:pt x="206" y="491"/>
                    </a:cubicBezTo>
                    <a:lnTo>
                      <a:pt x="206" y="111"/>
                    </a:lnTo>
                    <a:cubicBezTo>
                      <a:pt x="206" y="48"/>
                      <a:pt x="158"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6591674" y="1416671"/>
                <a:ext cx="19092" cy="52665"/>
              </a:xfrm>
              <a:custGeom>
                <a:avLst/>
                <a:gdLst/>
                <a:ahLst/>
                <a:cxnLst/>
                <a:rect l="l" t="t" r="r" b="b"/>
                <a:pathLst>
                  <a:path w="207" h="571" extrusionOk="0">
                    <a:moveTo>
                      <a:pt x="111" y="0"/>
                    </a:moveTo>
                    <a:cubicBezTo>
                      <a:pt x="48" y="0"/>
                      <a:pt x="1" y="32"/>
                      <a:pt x="16" y="95"/>
                    </a:cubicBezTo>
                    <a:lnTo>
                      <a:pt x="16" y="475"/>
                    </a:lnTo>
                    <a:cubicBezTo>
                      <a:pt x="16" y="523"/>
                      <a:pt x="64" y="570"/>
                      <a:pt x="111" y="570"/>
                    </a:cubicBezTo>
                    <a:cubicBezTo>
                      <a:pt x="159" y="570"/>
                      <a:pt x="207" y="523"/>
                      <a:pt x="207" y="475"/>
                    </a:cubicBezTo>
                    <a:lnTo>
                      <a:pt x="207" y="95"/>
                    </a:lnTo>
                    <a:cubicBezTo>
                      <a:pt x="207" y="32"/>
                      <a:pt x="159"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6625246" y="1416671"/>
                <a:ext cx="19092" cy="52941"/>
              </a:xfrm>
              <a:custGeom>
                <a:avLst/>
                <a:gdLst/>
                <a:ahLst/>
                <a:cxnLst/>
                <a:rect l="l" t="t" r="r" b="b"/>
                <a:pathLst>
                  <a:path w="207" h="574" extrusionOk="0">
                    <a:moveTo>
                      <a:pt x="96" y="0"/>
                    </a:moveTo>
                    <a:cubicBezTo>
                      <a:pt x="33" y="0"/>
                      <a:pt x="1" y="48"/>
                      <a:pt x="1" y="95"/>
                    </a:cubicBezTo>
                    <a:lnTo>
                      <a:pt x="1" y="475"/>
                    </a:lnTo>
                    <a:cubicBezTo>
                      <a:pt x="1" y="530"/>
                      <a:pt x="37" y="574"/>
                      <a:pt x="77" y="574"/>
                    </a:cubicBezTo>
                    <a:cubicBezTo>
                      <a:pt x="84" y="574"/>
                      <a:pt x="90" y="573"/>
                      <a:pt x="96" y="570"/>
                    </a:cubicBezTo>
                    <a:cubicBezTo>
                      <a:pt x="159" y="570"/>
                      <a:pt x="207" y="523"/>
                      <a:pt x="207" y="475"/>
                    </a:cubicBezTo>
                    <a:lnTo>
                      <a:pt x="191" y="95"/>
                    </a:lnTo>
                    <a:cubicBezTo>
                      <a:pt x="191"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6657435" y="1416671"/>
                <a:ext cx="19092" cy="54140"/>
              </a:xfrm>
              <a:custGeom>
                <a:avLst/>
                <a:gdLst/>
                <a:ahLst/>
                <a:cxnLst/>
                <a:rect l="l" t="t" r="r" b="b"/>
                <a:pathLst>
                  <a:path w="207" h="587" extrusionOk="0">
                    <a:moveTo>
                      <a:pt x="96" y="0"/>
                    </a:moveTo>
                    <a:cubicBezTo>
                      <a:pt x="48" y="0"/>
                      <a:pt x="1" y="48"/>
                      <a:pt x="1" y="111"/>
                    </a:cubicBezTo>
                    <a:lnTo>
                      <a:pt x="1" y="475"/>
                    </a:lnTo>
                    <a:cubicBezTo>
                      <a:pt x="1" y="539"/>
                      <a:pt x="48" y="586"/>
                      <a:pt x="111" y="586"/>
                    </a:cubicBezTo>
                    <a:cubicBezTo>
                      <a:pt x="159" y="586"/>
                      <a:pt x="206" y="539"/>
                      <a:pt x="206" y="475"/>
                    </a:cubicBezTo>
                    <a:lnTo>
                      <a:pt x="206" y="111"/>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2"/>
            <p:cNvGrpSpPr/>
            <p:nvPr/>
          </p:nvGrpSpPr>
          <p:grpSpPr>
            <a:xfrm>
              <a:off x="5687242" y="1373691"/>
              <a:ext cx="410619" cy="190645"/>
              <a:chOff x="5687242" y="1373691"/>
              <a:chExt cx="410619" cy="190645"/>
            </a:xfrm>
          </p:grpSpPr>
          <p:sp>
            <p:nvSpPr>
              <p:cNvPr id="410" name="Google Shape;410;p32"/>
              <p:cNvSpPr/>
              <p:nvPr/>
            </p:nvSpPr>
            <p:spPr>
              <a:xfrm>
                <a:off x="6042245" y="1410676"/>
                <a:ext cx="55616" cy="153659"/>
              </a:xfrm>
              <a:custGeom>
                <a:avLst/>
                <a:gdLst/>
                <a:ahLst/>
                <a:cxnLst/>
                <a:rect l="l" t="t" r="r" b="b"/>
                <a:pathLst>
                  <a:path w="603" h="1666" extrusionOk="0">
                    <a:moveTo>
                      <a:pt x="310" y="1"/>
                    </a:moveTo>
                    <a:cubicBezTo>
                      <a:pt x="302" y="1"/>
                      <a:pt x="294" y="1"/>
                      <a:pt x="286" y="2"/>
                    </a:cubicBezTo>
                    <a:cubicBezTo>
                      <a:pt x="128" y="2"/>
                      <a:pt x="1" y="129"/>
                      <a:pt x="1" y="287"/>
                    </a:cubicBezTo>
                    <a:lnTo>
                      <a:pt x="17" y="1380"/>
                    </a:lnTo>
                    <a:cubicBezTo>
                      <a:pt x="17" y="1539"/>
                      <a:pt x="159" y="1665"/>
                      <a:pt x="318" y="1665"/>
                    </a:cubicBezTo>
                    <a:cubicBezTo>
                      <a:pt x="476" y="1665"/>
                      <a:pt x="603" y="1523"/>
                      <a:pt x="603" y="1364"/>
                    </a:cubicBezTo>
                    <a:lnTo>
                      <a:pt x="587" y="287"/>
                    </a:lnTo>
                    <a:cubicBezTo>
                      <a:pt x="587" y="137"/>
                      <a:pt x="459"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5687242" y="1373691"/>
                <a:ext cx="255761" cy="101456"/>
              </a:xfrm>
              <a:custGeom>
                <a:avLst/>
                <a:gdLst/>
                <a:ahLst/>
                <a:cxnLst/>
                <a:rect l="l" t="t" r="r" b="b"/>
                <a:pathLst>
                  <a:path w="2773" h="1100" extrusionOk="0">
                    <a:moveTo>
                      <a:pt x="1288" y="1"/>
                    </a:moveTo>
                    <a:cubicBezTo>
                      <a:pt x="1244" y="1"/>
                      <a:pt x="1200" y="3"/>
                      <a:pt x="1157" y="7"/>
                    </a:cubicBezTo>
                    <a:cubicBezTo>
                      <a:pt x="729" y="229"/>
                      <a:pt x="333" y="514"/>
                      <a:pt x="0" y="862"/>
                    </a:cubicBezTo>
                    <a:cubicBezTo>
                      <a:pt x="313" y="763"/>
                      <a:pt x="636" y="725"/>
                      <a:pt x="946" y="725"/>
                    </a:cubicBezTo>
                    <a:cubicBezTo>
                      <a:pt x="1923" y="725"/>
                      <a:pt x="2773" y="1100"/>
                      <a:pt x="2773" y="1100"/>
                    </a:cubicBezTo>
                    <a:cubicBezTo>
                      <a:pt x="2322" y="257"/>
                      <a:pt x="1778" y="1"/>
                      <a:pt x="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32"/>
            <p:cNvSpPr/>
            <p:nvPr/>
          </p:nvSpPr>
          <p:spPr>
            <a:xfrm>
              <a:off x="6740721" y="1520249"/>
              <a:ext cx="401949" cy="302707"/>
            </a:xfrm>
            <a:custGeom>
              <a:avLst/>
              <a:gdLst/>
              <a:ahLst/>
              <a:cxnLst/>
              <a:rect l="l" t="t" r="r" b="b"/>
              <a:pathLst>
                <a:path w="4358" h="3282" extrusionOk="0">
                  <a:moveTo>
                    <a:pt x="1520" y="0"/>
                  </a:moveTo>
                  <a:cubicBezTo>
                    <a:pt x="999" y="0"/>
                    <a:pt x="470" y="70"/>
                    <a:pt x="1" y="224"/>
                  </a:cubicBezTo>
                  <a:lnTo>
                    <a:pt x="824" y="3281"/>
                  </a:lnTo>
                  <a:cubicBezTo>
                    <a:pt x="824" y="3281"/>
                    <a:pt x="4357" y="2664"/>
                    <a:pt x="4246" y="1174"/>
                  </a:cubicBezTo>
                  <a:cubicBezTo>
                    <a:pt x="4189" y="476"/>
                    <a:pt x="2881" y="0"/>
                    <a:pt x="1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769959" y="1565719"/>
              <a:ext cx="372712" cy="257236"/>
            </a:xfrm>
            <a:custGeom>
              <a:avLst/>
              <a:gdLst/>
              <a:ahLst/>
              <a:cxnLst/>
              <a:rect l="l" t="t" r="r" b="b"/>
              <a:pathLst>
                <a:path w="4041" h="2789" extrusionOk="0">
                  <a:moveTo>
                    <a:pt x="3407" y="0"/>
                  </a:moveTo>
                  <a:cubicBezTo>
                    <a:pt x="2322" y="764"/>
                    <a:pt x="1112" y="916"/>
                    <a:pt x="362" y="916"/>
                  </a:cubicBezTo>
                  <a:cubicBezTo>
                    <a:pt x="225" y="916"/>
                    <a:pt x="103" y="910"/>
                    <a:pt x="0" y="903"/>
                  </a:cubicBezTo>
                  <a:lnTo>
                    <a:pt x="0" y="903"/>
                  </a:lnTo>
                  <a:lnTo>
                    <a:pt x="507" y="2788"/>
                  </a:lnTo>
                  <a:cubicBezTo>
                    <a:pt x="507" y="2788"/>
                    <a:pt x="4040" y="2171"/>
                    <a:pt x="3929" y="681"/>
                  </a:cubicBezTo>
                  <a:cubicBezTo>
                    <a:pt x="3914" y="412"/>
                    <a:pt x="3708" y="190"/>
                    <a:pt x="3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647198" y="1534360"/>
              <a:ext cx="268950" cy="293576"/>
            </a:xfrm>
            <a:custGeom>
              <a:avLst/>
              <a:gdLst/>
              <a:ahLst/>
              <a:cxnLst/>
              <a:rect l="l" t="t" r="r" b="b"/>
              <a:pathLst>
                <a:path w="2916" h="3183" extrusionOk="0">
                  <a:moveTo>
                    <a:pt x="1412" y="1"/>
                  </a:moveTo>
                  <a:cubicBezTo>
                    <a:pt x="1370" y="1"/>
                    <a:pt x="1327" y="3"/>
                    <a:pt x="1284" y="7"/>
                  </a:cubicBezTo>
                  <a:cubicBezTo>
                    <a:pt x="523" y="87"/>
                    <a:pt x="1" y="863"/>
                    <a:pt x="96" y="1750"/>
                  </a:cubicBezTo>
                  <a:cubicBezTo>
                    <a:pt x="200" y="2572"/>
                    <a:pt x="812" y="3183"/>
                    <a:pt x="1507" y="3183"/>
                  </a:cubicBezTo>
                  <a:cubicBezTo>
                    <a:pt x="1548" y="3183"/>
                    <a:pt x="1590" y="3180"/>
                    <a:pt x="1632" y="3176"/>
                  </a:cubicBezTo>
                  <a:cubicBezTo>
                    <a:pt x="2393" y="3081"/>
                    <a:pt x="2916" y="2305"/>
                    <a:pt x="2821" y="1433"/>
                  </a:cubicBezTo>
                  <a:cubicBezTo>
                    <a:pt x="2731" y="611"/>
                    <a:pt x="21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629673" y="1525414"/>
              <a:ext cx="303998" cy="310639"/>
            </a:xfrm>
            <a:custGeom>
              <a:avLst/>
              <a:gdLst/>
              <a:ahLst/>
              <a:cxnLst/>
              <a:rect l="l" t="t" r="r" b="b"/>
              <a:pathLst>
                <a:path w="3296" h="3368" extrusionOk="0">
                  <a:moveTo>
                    <a:pt x="1601" y="199"/>
                  </a:moveTo>
                  <a:cubicBezTo>
                    <a:pt x="1902" y="199"/>
                    <a:pt x="2203" y="326"/>
                    <a:pt x="2424" y="532"/>
                  </a:cubicBezTo>
                  <a:cubicBezTo>
                    <a:pt x="2694" y="801"/>
                    <a:pt x="2868" y="1166"/>
                    <a:pt x="2916" y="1546"/>
                  </a:cubicBezTo>
                  <a:cubicBezTo>
                    <a:pt x="2963" y="1926"/>
                    <a:pt x="2868" y="2322"/>
                    <a:pt x="2662" y="2639"/>
                  </a:cubicBezTo>
                  <a:cubicBezTo>
                    <a:pt x="2438" y="2989"/>
                    <a:pt x="2061" y="3172"/>
                    <a:pt x="1684" y="3172"/>
                  </a:cubicBezTo>
                  <a:cubicBezTo>
                    <a:pt x="1396" y="3172"/>
                    <a:pt x="1107" y="3065"/>
                    <a:pt x="888" y="2845"/>
                  </a:cubicBezTo>
                  <a:cubicBezTo>
                    <a:pt x="317" y="2275"/>
                    <a:pt x="206" y="1404"/>
                    <a:pt x="650" y="738"/>
                  </a:cubicBezTo>
                  <a:cubicBezTo>
                    <a:pt x="824" y="437"/>
                    <a:pt x="1141" y="247"/>
                    <a:pt x="1474" y="199"/>
                  </a:cubicBezTo>
                  <a:close/>
                  <a:moveTo>
                    <a:pt x="1612" y="1"/>
                  </a:moveTo>
                  <a:cubicBezTo>
                    <a:pt x="1172" y="1"/>
                    <a:pt x="735" y="215"/>
                    <a:pt x="476" y="627"/>
                  </a:cubicBezTo>
                  <a:cubicBezTo>
                    <a:pt x="1" y="1372"/>
                    <a:pt x="111" y="2354"/>
                    <a:pt x="745" y="2972"/>
                  </a:cubicBezTo>
                  <a:cubicBezTo>
                    <a:pt x="999" y="3225"/>
                    <a:pt x="1331" y="3368"/>
                    <a:pt x="1696" y="3368"/>
                  </a:cubicBezTo>
                  <a:lnTo>
                    <a:pt x="1822" y="3368"/>
                  </a:lnTo>
                  <a:cubicBezTo>
                    <a:pt x="2234" y="3320"/>
                    <a:pt x="2599" y="3099"/>
                    <a:pt x="2820" y="2750"/>
                  </a:cubicBezTo>
                  <a:cubicBezTo>
                    <a:pt x="3296" y="2006"/>
                    <a:pt x="3185" y="1023"/>
                    <a:pt x="2551" y="390"/>
                  </a:cubicBezTo>
                  <a:cubicBezTo>
                    <a:pt x="2289" y="128"/>
                    <a:pt x="1950" y="1"/>
                    <a:pt x="1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062152" y="1501802"/>
              <a:ext cx="318663" cy="239343"/>
            </a:xfrm>
            <a:custGeom>
              <a:avLst/>
              <a:gdLst/>
              <a:ahLst/>
              <a:cxnLst/>
              <a:rect l="l" t="t" r="r" b="b"/>
              <a:pathLst>
                <a:path w="3455" h="2595" extrusionOk="0">
                  <a:moveTo>
                    <a:pt x="1189" y="1"/>
                  </a:moveTo>
                  <a:cubicBezTo>
                    <a:pt x="781" y="1"/>
                    <a:pt x="368" y="54"/>
                    <a:pt x="1" y="170"/>
                  </a:cubicBezTo>
                  <a:lnTo>
                    <a:pt x="666" y="2594"/>
                  </a:lnTo>
                  <a:cubicBezTo>
                    <a:pt x="666" y="2594"/>
                    <a:pt x="3455" y="2103"/>
                    <a:pt x="3375" y="931"/>
                  </a:cubicBezTo>
                  <a:cubicBezTo>
                    <a:pt x="3329" y="378"/>
                    <a:pt x="2278" y="1"/>
                    <a:pt x="1189" y="1"/>
                  </a:cubicBezTo>
                  <a:close/>
                </a:path>
              </a:pathLst>
            </a:custGeom>
            <a:solidFill>
              <a:srgbClr val="FCF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087054" y="1537957"/>
              <a:ext cx="293761" cy="203188"/>
            </a:xfrm>
            <a:custGeom>
              <a:avLst/>
              <a:gdLst/>
              <a:ahLst/>
              <a:cxnLst/>
              <a:rect l="l" t="t" r="r" b="b"/>
              <a:pathLst>
                <a:path w="3185" h="2203" extrusionOk="0">
                  <a:moveTo>
                    <a:pt x="2693" y="0"/>
                  </a:moveTo>
                  <a:cubicBezTo>
                    <a:pt x="1985" y="482"/>
                    <a:pt x="1149" y="723"/>
                    <a:pt x="300" y="723"/>
                  </a:cubicBezTo>
                  <a:cubicBezTo>
                    <a:pt x="200" y="723"/>
                    <a:pt x="100" y="720"/>
                    <a:pt x="0" y="713"/>
                  </a:cubicBezTo>
                  <a:lnTo>
                    <a:pt x="0" y="713"/>
                  </a:lnTo>
                  <a:lnTo>
                    <a:pt x="396" y="2202"/>
                  </a:lnTo>
                  <a:cubicBezTo>
                    <a:pt x="396" y="2202"/>
                    <a:pt x="3185" y="1711"/>
                    <a:pt x="3121" y="539"/>
                  </a:cubicBezTo>
                  <a:cubicBezTo>
                    <a:pt x="3074" y="301"/>
                    <a:pt x="2915" y="95"/>
                    <a:pt x="2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989103" y="1512317"/>
              <a:ext cx="213426" cy="233717"/>
            </a:xfrm>
            <a:custGeom>
              <a:avLst/>
              <a:gdLst/>
              <a:ahLst/>
              <a:cxnLst/>
              <a:rect l="l" t="t" r="r" b="b"/>
              <a:pathLst>
                <a:path w="2314" h="2534" extrusionOk="0">
                  <a:moveTo>
                    <a:pt x="1133" y="1"/>
                  </a:moveTo>
                  <a:cubicBezTo>
                    <a:pt x="1094" y="1"/>
                    <a:pt x="1054" y="3"/>
                    <a:pt x="1015" y="9"/>
                  </a:cubicBezTo>
                  <a:cubicBezTo>
                    <a:pt x="413" y="88"/>
                    <a:pt x="1" y="690"/>
                    <a:pt x="64" y="1387"/>
                  </a:cubicBezTo>
                  <a:cubicBezTo>
                    <a:pt x="139" y="2045"/>
                    <a:pt x="637" y="2533"/>
                    <a:pt x="1198" y="2533"/>
                  </a:cubicBezTo>
                  <a:cubicBezTo>
                    <a:pt x="1232" y="2533"/>
                    <a:pt x="1266" y="2531"/>
                    <a:pt x="1300" y="2528"/>
                  </a:cubicBezTo>
                  <a:cubicBezTo>
                    <a:pt x="1886" y="2449"/>
                    <a:pt x="2314" y="1831"/>
                    <a:pt x="2235" y="1149"/>
                  </a:cubicBezTo>
                  <a:cubicBezTo>
                    <a:pt x="2161" y="499"/>
                    <a:pt x="1673" y="1"/>
                    <a:pt x="1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6983293" y="1503647"/>
              <a:ext cx="225140" cy="250596"/>
            </a:xfrm>
            <a:custGeom>
              <a:avLst/>
              <a:gdLst/>
              <a:ahLst/>
              <a:cxnLst/>
              <a:rect l="l" t="t" r="r" b="b"/>
              <a:pathLst>
                <a:path w="2441" h="2717" extrusionOk="0">
                  <a:moveTo>
                    <a:pt x="1173" y="198"/>
                  </a:moveTo>
                  <a:cubicBezTo>
                    <a:pt x="1680" y="198"/>
                    <a:pt x="2123" y="657"/>
                    <a:pt x="2187" y="1243"/>
                  </a:cubicBezTo>
                  <a:cubicBezTo>
                    <a:pt x="2234" y="1544"/>
                    <a:pt x="2155" y="1845"/>
                    <a:pt x="1997" y="2099"/>
                  </a:cubicBezTo>
                  <a:cubicBezTo>
                    <a:pt x="1854" y="2321"/>
                    <a:pt x="1616" y="2479"/>
                    <a:pt x="1347" y="2511"/>
                  </a:cubicBezTo>
                  <a:cubicBezTo>
                    <a:pt x="1315" y="2515"/>
                    <a:pt x="1282" y="2517"/>
                    <a:pt x="1250" y="2517"/>
                  </a:cubicBezTo>
                  <a:cubicBezTo>
                    <a:pt x="749" y="2517"/>
                    <a:pt x="298" y="2061"/>
                    <a:pt x="238" y="1465"/>
                  </a:cubicBezTo>
                  <a:cubicBezTo>
                    <a:pt x="191" y="1164"/>
                    <a:pt x="270" y="863"/>
                    <a:pt x="428" y="610"/>
                  </a:cubicBezTo>
                  <a:cubicBezTo>
                    <a:pt x="571" y="388"/>
                    <a:pt x="808" y="230"/>
                    <a:pt x="1078" y="198"/>
                  </a:cubicBezTo>
                  <a:close/>
                  <a:moveTo>
                    <a:pt x="1186" y="0"/>
                  </a:moveTo>
                  <a:cubicBezTo>
                    <a:pt x="1145" y="0"/>
                    <a:pt x="1103" y="3"/>
                    <a:pt x="1062" y="8"/>
                  </a:cubicBezTo>
                  <a:cubicBezTo>
                    <a:pt x="729" y="55"/>
                    <a:pt x="444" y="230"/>
                    <a:pt x="270" y="499"/>
                  </a:cubicBezTo>
                  <a:cubicBezTo>
                    <a:pt x="80" y="800"/>
                    <a:pt x="0" y="1148"/>
                    <a:pt x="32" y="1497"/>
                  </a:cubicBezTo>
                  <a:cubicBezTo>
                    <a:pt x="111" y="2194"/>
                    <a:pt x="650" y="2717"/>
                    <a:pt x="1252" y="2717"/>
                  </a:cubicBezTo>
                  <a:lnTo>
                    <a:pt x="1363" y="2717"/>
                  </a:lnTo>
                  <a:cubicBezTo>
                    <a:pt x="1696" y="2669"/>
                    <a:pt x="1981" y="2495"/>
                    <a:pt x="2155" y="2226"/>
                  </a:cubicBezTo>
                  <a:cubicBezTo>
                    <a:pt x="2345" y="1925"/>
                    <a:pt x="2440" y="1576"/>
                    <a:pt x="2393" y="1228"/>
                  </a:cubicBezTo>
                  <a:cubicBezTo>
                    <a:pt x="2318" y="531"/>
                    <a:pt x="1786" y="0"/>
                    <a:pt x="1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178195" y="1480958"/>
              <a:ext cx="2289764" cy="86237"/>
            </a:xfrm>
            <a:custGeom>
              <a:avLst/>
              <a:gdLst/>
              <a:ahLst/>
              <a:cxnLst/>
              <a:rect l="l" t="t" r="r" b="b"/>
              <a:pathLst>
                <a:path w="24826" h="935" extrusionOk="0">
                  <a:moveTo>
                    <a:pt x="0" y="0"/>
                  </a:moveTo>
                  <a:lnTo>
                    <a:pt x="23764" y="935"/>
                  </a:lnTo>
                  <a:lnTo>
                    <a:pt x="24825" y="539"/>
                  </a:lnTo>
                  <a:lnTo>
                    <a:pt x="24651" y="64"/>
                  </a:lnTo>
                  <a:lnTo>
                    <a:pt x="5672" y="6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178195" y="1480958"/>
              <a:ext cx="1300570" cy="86237"/>
            </a:xfrm>
            <a:custGeom>
              <a:avLst/>
              <a:gdLst/>
              <a:ahLst/>
              <a:cxnLst/>
              <a:rect l="l" t="t" r="r" b="b"/>
              <a:pathLst>
                <a:path w="14101" h="935" extrusionOk="0">
                  <a:moveTo>
                    <a:pt x="0" y="0"/>
                  </a:moveTo>
                  <a:lnTo>
                    <a:pt x="1394" y="935"/>
                  </a:lnTo>
                  <a:lnTo>
                    <a:pt x="14100" y="55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333961" y="1537957"/>
              <a:ext cx="1568" cy="92"/>
            </a:xfrm>
            <a:custGeom>
              <a:avLst/>
              <a:gdLst/>
              <a:ahLst/>
              <a:cxnLst/>
              <a:rect l="l" t="t" r="r" b="b"/>
              <a:pathLst>
                <a:path w="17" h="1" extrusionOk="0">
                  <a:moveTo>
                    <a:pt x="16" y="0"/>
                  </a:moveTo>
                  <a:lnTo>
                    <a:pt x="1" y="0"/>
                  </a:lnTo>
                  <a:lnTo>
                    <a:pt x="1" y="0"/>
                  </a:lnTo>
                  <a:close/>
                </a:path>
              </a:pathLst>
            </a:custGeom>
            <a:solidFill>
              <a:srgbClr val="EC4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4417385" y="1021267"/>
              <a:ext cx="4049099" cy="546478"/>
            </a:xfrm>
            <a:custGeom>
              <a:avLst/>
              <a:gdLst/>
              <a:ahLst/>
              <a:cxnLst/>
              <a:rect l="l" t="t" r="r" b="b"/>
              <a:pathLst>
                <a:path w="43901" h="5925" extrusionOk="0">
                  <a:moveTo>
                    <a:pt x="25308" y="0"/>
                  </a:moveTo>
                  <a:cubicBezTo>
                    <a:pt x="25179" y="0"/>
                    <a:pt x="25143" y="174"/>
                    <a:pt x="25143" y="174"/>
                  </a:cubicBezTo>
                  <a:lnTo>
                    <a:pt x="24176" y="3422"/>
                  </a:lnTo>
                  <a:lnTo>
                    <a:pt x="16651" y="3200"/>
                  </a:lnTo>
                  <a:cubicBezTo>
                    <a:pt x="16049" y="3327"/>
                    <a:pt x="15463" y="3549"/>
                    <a:pt x="14909" y="3834"/>
                  </a:cubicBezTo>
                  <a:cubicBezTo>
                    <a:pt x="14814" y="3881"/>
                    <a:pt x="14718" y="3945"/>
                    <a:pt x="14608" y="4008"/>
                  </a:cubicBezTo>
                  <a:cubicBezTo>
                    <a:pt x="14307" y="4182"/>
                    <a:pt x="14037" y="4404"/>
                    <a:pt x="13784" y="4658"/>
                  </a:cubicBezTo>
                  <a:lnTo>
                    <a:pt x="935" y="4372"/>
                  </a:lnTo>
                  <a:lnTo>
                    <a:pt x="1" y="4515"/>
                  </a:lnTo>
                  <a:lnTo>
                    <a:pt x="1015" y="4800"/>
                  </a:lnTo>
                  <a:lnTo>
                    <a:pt x="6987" y="5196"/>
                  </a:lnTo>
                  <a:lnTo>
                    <a:pt x="31622" y="5608"/>
                  </a:lnTo>
                  <a:lnTo>
                    <a:pt x="31575" y="5592"/>
                  </a:lnTo>
                  <a:lnTo>
                    <a:pt x="33159" y="5545"/>
                  </a:lnTo>
                  <a:lnTo>
                    <a:pt x="31321" y="5466"/>
                  </a:lnTo>
                  <a:lnTo>
                    <a:pt x="31321" y="5466"/>
                  </a:lnTo>
                  <a:lnTo>
                    <a:pt x="42839" y="5925"/>
                  </a:lnTo>
                  <a:lnTo>
                    <a:pt x="43900" y="5529"/>
                  </a:lnTo>
                  <a:lnTo>
                    <a:pt x="43726" y="5054"/>
                  </a:lnTo>
                  <a:lnTo>
                    <a:pt x="25111" y="5054"/>
                  </a:lnTo>
                  <a:cubicBezTo>
                    <a:pt x="25301" y="4721"/>
                    <a:pt x="25444" y="4372"/>
                    <a:pt x="25555" y="4008"/>
                  </a:cubicBezTo>
                  <a:cubicBezTo>
                    <a:pt x="26426" y="3707"/>
                    <a:pt x="26489" y="3374"/>
                    <a:pt x="26489" y="3374"/>
                  </a:cubicBezTo>
                  <a:lnTo>
                    <a:pt x="26489" y="3374"/>
                  </a:lnTo>
                  <a:lnTo>
                    <a:pt x="25460" y="3454"/>
                  </a:lnTo>
                  <a:lnTo>
                    <a:pt x="25713" y="950"/>
                  </a:lnTo>
                  <a:cubicBezTo>
                    <a:pt x="25808" y="412"/>
                    <a:pt x="25792" y="364"/>
                    <a:pt x="25666" y="237"/>
                  </a:cubicBezTo>
                  <a:cubicBezTo>
                    <a:pt x="25618" y="190"/>
                    <a:pt x="25460" y="63"/>
                    <a:pt x="25460" y="63"/>
                  </a:cubicBezTo>
                  <a:cubicBezTo>
                    <a:pt x="25399" y="18"/>
                    <a:pt x="25349" y="0"/>
                    <a:pt x="25308" y="0"/>
                  </a:cubicBezTo>
                  <a:close/>
                </a:path>
              </a:pathLst>
            </a:custGeom>
            <a:solidFill>
              <a:srgbClr val="0173BC">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013363" y="1499744"/>
              <a:ext cx="2365764" cy="353343"/>
            </a:xfrm>
            <a:custGeom>
              <a:avLst/>
              <a:gdLst/>
              <a:ahLst/>
              <a:cxnLst/>
              <a:rect l="l" t="t" r="r" b="b"/>
              <a:pathLst>
                <a:path w="25650" h="3831" extrusionOk="0">
                  <a:moveTo>
                    <a:pt x="539" y="1"/>
                  </a:moveTo>
                  <a:cubicBezTo>
                    <a:pt x="175" y="302"/>
                    <a:pt x="1" y="761"/>
                    <a:pt x="48" y="1237"/>
                  </a:cubicBezTo>
                  <a:cubicBezTo>
                    <a:pt x="127" y="1934"/>
                    <a:pt x="666" y="2456"/>
                    <a:pt x="1268" y="2456"/>
                  </a:cubicBezTo>
                  <a:lnTo>
                    <a:pt x="1379" y="2456"/>
                  </a:lnTo>
                  <a:cubicBezTo>
                    <a:pt x="1569" y="2441"/>
                    <a:pt x="1743" y="2361"/>
                    <a:pt x="1902" y="2251"/>
                  </a:cubicBezTo>
                  <a:cubicBezTo>
                    <a:pt x="2013" y="2219"/>
                    <a:pt x="2139" y="2187"/>
                    <a:pt x="2282" y="2140"/>
                  </a:cubicBezTo>
                  <a:cubicBezTo>
                    <a:pt x="2361" y="2456"/>
                    <a:pt x="2535" y="2726"/>
                    <a:pt x="2773" y="2948"/>
                  </a:cubicBezTo>
                  <a:cubicBezTo>
                    <a:pt x="3011" y="3201"/>
                    <a:pt x="3359" y="3344"/>
                    <a:pt x="3708" y="3344"/>
                  </a:cubicBezTo>
                  <a:lnTo>
                    <a:pt x="3850" y="3344"/>
                  </a:lnTo>
                  <a:cubicBezTo>
                    <a:pt x="4072" y="3328"/>
                    <a:pt x="4278" y="3249"/>
                    <a:pt x="4452" y="3122"/>
                  </a:cubicBezTo>
                  <a:cubicBezTo>
                    <a:pt x="5070" y="2979"/>
                    <a:pt x="6290" y="2631"/>
                    <a:pt x="6971" y="2060"/>
                  </a:cubicBezTo>
                  <a:cubicBezTo>
                    <a:pt x="7289" y="2973"/>
                    <a:pt x="8181" y="3831"/>
                    <a:pt x="10412" y="3831"/>
                  </a:cubicBezTo>
                  <a:cubicBezTo>
                    <a:pt x="10853" y="3831"/>
                    <a:pt x="11347" y="3797"/>
                    <a:pt x="11898" y="3724"/>
                  </a:cubicBezTo>
                  <a:cubicBezTo>
                    <a:pt x="15400" y="3280"/>
                    <a:pt x="17237" y="1839"/>
                    <a:pt x="18172" y="587"/>
                  </a:cubicBezTo>
                  <a:lnTo>
                    <a:pt x="18267" y="587"/>
                  </a:lnTo>
                  <a:cubicBezTo>
                    <a:pt x="18172" y="682"/>
                    <a:pt x="18077" y="777"/>
                    <a:pt x="17998" y="888"/>
                  </a:cubicBezTo>
                  <a:cubicBezTo>
                    <a:pt x="17538" y="1633"/>
                    <a:pt x="17649" y="2615"/>
                    <a:pt x="18267" y="3233"/>
                  </a:cubicBezTo>
                  <a:cubicBezTo>
                    <a:pt x="18521" y="3470"/>
                    <a:pt x="18853" y="3613"/>
                    <a:pt x="19218" y="3629"/>
                  </a:cubicBezTo>
                  <a:lnTo>
                    <a:pt x="19360" y="3629"/>
                  </a:lnTo>
                  <a:cubicBezTo>
                    <a:pt x="19566" y="3597"/>
                    <a:pt x="19772" y="3518"/>
                    <a:pt x="19946" y="3407"/>
                  </a:cubicBezTo>
                  <a:cubicBezTo>
                    <a:pt x="20691" y="3233"/>
                    <a:pt x="21420" y="2963"/>
                    <a:pt x="22085" y="2615"/>
                  </a:cubicBezTo>
                  <a:cubicBezTo>
                    <a:pt x="22244" y="2694"/>
                    <a:pt x="22418" y="2742"/>
                    <a:pt x="22592" y="2742"/>
                  </a:cubicBezTo>
                  <a:lnTo>
                    <a:pt x="22719" y="2742"/>
                  </a:lnTo>
                  <a:cubicBezTo>
                    <a:pt x="22909" y="2710"/>
                    <a:pt x="23083" y="2647"/>
                    <a:pt x="23242" y="2520"/>
                  </a:cubicBezTo>
                  <a:cubicBezTo>
                    <a:pt x="24002" y="2346"/>
                    <a:pt x="25650" y="1839"/>
                    <a:pt x="25586" y="936"/>
                  </a:cubicBezTo>
                  <a:cubicBezTo>
                    <a:pt x="25571" y="904"/>
                    <a:pt x="25571" y="856"/>
                    <a:pt x="25555" y="809"/>
                  </a:cubicBezTo>
                  <a:cubicBezTo>
                    <a:pt x="25555" y="809"/>
                    <a:pt x="25555" y="809"/>
                    <a:pt x="25555" y="793"/>
                  </a:cubicBezTo>
                  <a:cubicBezTo>
                    <a:pt x="25539" y="761"/>
                    <a:pt x="25507" y="730"/>
                    <a:pt x="25491" y="682"/>
                  </a:cubicBezTo>
                  <a:lnTo>
                    <a:pt x="25475" y="666"/>
                  </a:lnTo>
                  <a:cubicBezTo>
                    <a:pt x="25444" y="635"/>
                    <a:pt x="25412" y="603"/>
                    <a:pt x="25380" y="571"/>
                  </a:cubicBezTo>
                  <a:lnTo>
                    <a:pt x="25349" y="540"/>
                  </a:lnTo>
                  <a:cubicBezTo>
                    <a:pt x="25317" y="508"/>
                    <a:pt x="25285" y="476"/>
                    <a:pt x="25238" y="460"/>
                  </a:cubicBezTo>
                  <a:lnTo>
                    <a:pt x="25206" y="429"/>
                  </a:lnTo>
                  <a:lnTo>
                    <a:pt x="25174" y="413"/>
                  </a:lnTo>
                  <a:lnTo>
                    <a:pt x="539" y="1"/>
                  </a:lnTo>
                  <a:close/>
                </a:path>
              </a:pathLst>
            </a:custGeom>
            <a:solidFill>
              <a:srgbClr val="FBB442">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9589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28" name="Google Shape;449;p36">
            <a:extLst>
              <a:ext uri="{FF2B5EF4-FFF2-40B4-BE49-F238E27FC236}">
                <a16:creationId xmlns:a16="http://schemas.microsoft.com/office/drawing/2014/main" id="{980B41B0-2436-71E9-8FEB-03BC5BACF564}"/>
              </a:ext>
            </a:extLst>
          </p:cNvPr>
          <p:cNvSpPr txBox="1">
            <a:spLocks noGrp="1"/>
          </p:cNvSpPr>
          <p:nvPr>
            <p:ph type="subTitle" idx="1"/>
          </p:nvPr>
        </p:nvSpPr>
        <p:spPr>
          <a:xfrm>
            <a:off x="4096804" y="874919"/>
            <a:ext cx="3666583" cy="3733581"/>
          </a:xfrm>
          <a:prstGeom prst="rect">
            <a:avLst/>
          </a:prstGeom>
        </p:spPr>
        <p:txBody>
          <a:bodyPr spcFirstLastPara="1" wrap="square" lIns="91425" tIns="91425" rIns="91425" bIns="91425" anchor="ctr" anchorCtr="0">
            <a:noAutofit/>
          </a:bodyPr>
          <a:lstStyle/>
          <a:p>
            <a:pPr algn="l" rtl="0" fontAlgn="base">
              <a:buFont typeface="Arial" panose="020B0604020202020204" pitchFamily="34" charset="0"/>
              <a:buChar char="•"/>
            </a:pPr>
            <a:r>
              <a:rPr lang="en-US" b="0" i="0">
                <a:solidFill>
                  <a:schemeClr val="bg2"/>
                </a:solidFill>
                <a:effectLst/>
                <a:latin typeface="Work Sans" pitchFamily="2" charset="0"/>
              </a:rPr>
              <a:t>The number of maintenance personnel employees and the </a:t>
            </a:r>
            <a:r>
              <a:rPr lang="en-US" b="0" i="0" err="1">
                <a:solidFill>
                  <a:schemeClr val="bg2"/>
                </a:solidFill>
                <a:effectLst/>
                <a:latin typeface="Work Sans" pitchFamily="2" charset="0"/>
              </a:rPr>
              <a:t>Tonne</a:t>
            </a:r>
            <a:r>
              <a:rPr lang="en-US" b="0" i="0">
                <a:solidFill>
                  <a:schemeClr val="bg2"/>
                </a:solidFill>
                <a:effectLst/>
                <a:latin typeface="Work Sans" pitchFamily="2" charset="0"/>
              </a:rPr>
              <a:t>-Kilometers flown by each employee are highly correlated. </a:t>
            </a:r>
          </a:p>
          <a:p>
            <a:pPr algn="l" rtl="0" fontAlgn="base">
              <a:buFont typeface="Arial" panose="020B0604020202020204" pitchFamily="34" charset="0"/>
              <a:buChar char="•"/>
            </a:pPr>
            <a:endParaRPr lang="en-US" b="0" i="0">
              <a:solidFill>
                <a:schemeClr val="bg2"/>
              </a:solidFill>
              <a:effectLst/>
              <a:latin typeface="Work Sans" pitchFamily="2" charset="0"/>
            </a:endParaRPr>
          </a:p>
          <a:p>
            <a:pPr algn="l" rtl="0" fontAlgn="base">
              <a:buFont typeface="Arial" panose="020B0604020202020204" pitchFamily="34" charset="0"/>
              <a:buChar char="•"/>
            </a:pPr>
            <a:r>
              <a:rPr lang="en-US" b="0" i="0">
                <a:solidFill>
                  <a:schemeClr val="bg2"/>
                </a:solidFill>
                <a:effectLst/>
                <a:latin typeface="Work Sans" pitchFamily="2" charset="0"/>
              </a:rPr>
              <a:t>Airlines with higher Total operating revenue per employee will have higher profits. </a:t>
            </a:r>
          </a:p>
          <a:p>
            <a:pPr algn="l" rtl="0" fontAlgn="base">
              <a:buFont typeface="Arial" panose="020B0604020202020204" pitchFamily="34" charset="0"/>
              <a:buChar char="•"/>
            </a:pPr>
            <a:endParaRPr lang="en-US" b="0" i="0">
              <a:solidFill>
                <a:schemeClr val="bg2"/>
              </a:solidFill>
              <a:effectLst/>
              <a:latin typeface="Work Sans" pitchFamily="2" charset="0"/>
            </a:endParaRPr>
          </a:p>
          <a:p>
            <a:pPr algn="l" fontAlgn="base">
              <a:buFont typeface="Arial" panose="020B0604020202020204" pitchFamily="34" charset="0"/>
              <a:buChar char="•"/>
            </a:pPr>
            <a:r>
              <a:rPr lang="en-US" b="0" i="0">
                <a:solidFill>
                  <a:schemeClr val="bg2"/>
                </a:solidFill>
                <a:effectLst/>
                <a:latin typeface="Work Sans" pitchFamily="2" charset="0"/>
              </a:rPr>
              <a:t>As airplanes get more fuel efficient, the percentage of all fuel and oil consumption costs to total operating revenue from </a:t>
            </a:r>
            <a:r>
              <a:rPr lang="en-US">
                <a:solidFill>
                  <a:schemeClr val="tx2"/>
                </a:solidFill>
                <a:latin typeface="Work Sans" pitchFamily="2" charset="0"/>
              </a:rPr>
              <a:t>scheduled and charter services will gradually declined</a:t>
            </a:r>
            <a:r>
              <a:rPr lang="en-US">
                <a:solidFill>
                  <a:schemeClr val="bg2"/>
                </a:solidFill>
                <a:latin typeface="Work Sans" pitchFamily="2" charset="0"/>
              </a:rPr>
              <a:t>. </a:t>
            </a:r>
            <a:endParaRPr lang="en-US" b="0" i="0">
              <a:solidFill>
                <a:schemeClr val="bg2"/>
              </a:solidFill>
              <a:effectLst/>
              <a:latin typeface="Work Sans" pitchFamily="2" charset="0"/>
            </a:endParaRPr>
          </a:p>
        </p:txBody>
      </p:sp>
      <p:sp>
        <p:nvSpPr>
          <p:cNvPr id="29" name="Google Shape;449;p36">
            <a:extLst>
              <a:ext uri="{FF2B5EF4-FFF2-40B4-BE49-F238E27FC236}">
                <a16:creationId xmlns:a16="http://schemas.microsoft.com/office/drawing/2014/main" id="{629EB9E8-734C-F032-C64E-F83CF9F8181B}"/>
              </a:ext>
            </a:extLst>
          </p:cNvPr>
          <p:cNvSpPr txBox="1">
            <a:spLocks/>
          </p:cNvSpPr>
          <p:nvPr/>
        </p:nvSpPr>
        <p:spPr>
          <a:xfrm>
            <a:off x="284672" y="1302546"/>
            <a:ext cx="3666583" cy="37335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algn="l" rtl="0" fontAlgn="base">
              <a:buFont typeface="Arial" panose="020B0604020202020204" pitchFamily="34" charset="0"/>
              <a:buChar char="•"/>
            </a:pPr>
            <a:r>
              <a:rPr lang="en-US" b="0" i="0">
                <a:solidFill>
                  <a:schemeClr val="bg2"/>
                </a:solidFill>
                <a:effectLst/>
                <a:latin typeface="Work Sans" pitchFamily="2" charset="0"/>
              </a:rPr>
              <a:t>The Total operating expenses of airlines with a higher number of carriers will be lower due to economies of scale.</a:t>
            </a:r>
          </a:p>
          <a:p>
            <a:pPr marL="139700" indent="0" algn="l" rtl="0" fontAlgn="base"/>
            <a:r>
              <a:rPr lang="en-US" b="0" i="0">
                <a:solidFill>
                  <a:schemeClr val="bg2"/>
                </a:solidFill>
                <a:effectLst/>
                <a:latin typeface="Work Sans" pitchFamily="2" charset="0"/>
              </a:rPr>
              <a:t> </a:t>
            </a:r>
          </a:p>
          <a:p>
            <a:pPr algn="l" rtl="0" fontAlgn="base">
              <a:buFont typeface="Arial" panose="020B0604020202020204" pitchFamily="34" charset="0"/>
              <a:buChar char="•"/>
            </a:pPr>
            <a:r>
              <a:rPr lang="en-US" b="0" i="0">
                <a:solidFill>
                  <a:schemeClr val="bg2"/>
                </a:solidFill>
                <a:effectLst/>
                <a:latin typeface="Work Sans" pitchFamily="2" charset="0"/>
              </a:rPr>
              <a:t>The average number of employees in Canada will have a positive effect on the Total operating revenue, scheduled and charter services. </a:t>
            </a:r>
          </a:p>
          <a:p>
            <a:pPr algn="l" rtl="0" fontAlgn="base">
              <a:buFont typeface="Arial" panose="020B0604020202020204" pitchFamily="34" charset="0"/>
              <a:buChar char="•"/>
            </a:pPr>
            <a:endParaRPr lang="en-US" b="0" i="0">
              <a:solidFill>
                <a:schemeClr val="bg2"/>
              </a:solidFill>
              <a:effectLst/>
              <a:latin typeface="Work Sans" pitchFamily="2" charset="0"/>
            </a:endParaRPr>
          </a:p>
          <a:p>
            <a:pPr algn="l" rtl="0" fontAlgn="base">
              <a:buFont typeface="Arial" panose="020B0604020202020204" pitchFamily="34" charset="0"/>
              <a:buChar char="•"/>
            </a:pPr>
            <a:r>
              <a:rPr lang="en-US" b="0" i="0">
                <a:solidFill>
                  <a:schemeClr val="bg2"/>
                </a:solidFill>
                <a:effectLst/>
                <a:latin typeface="Work Sans" pitchFamily="2" charset="0"/>
              </a:rPr>
              <a:t>Scheduled and charter services provided by airlines that have a greater percentage of All Other Flight-Related Revenue to Total Operating Revenue will be more profitable. </a:t>
            </a:r>
          </a:p>
          <a:p>
            <a:pPr algn="just" rtl="0" fontAlgn="base"/>
            <a:r>
              <a:rPr lang="en-US" sz="1800" b="0" i="0">
                <a:solidFill>
                  <a:srgbClr val="212529"/>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fontAlgn="base"/>
            <a:endParaRPr lang="en-US">
              <a:solidFill>
                <a:srgbClr val="000000"/>
              </a:solidFill>
              <a:latin typeface="Segoe UI" panose="020B0502040204020203" pitchFamily="34" charset="0"/>
            </a:endParaRPr>
          </a:p>
        </p:txBody>
      </p:sp>
      <p:sp>
        <p:nvSpPr>
          <p:cNvPr id="30" name="Google Shape;451;p36">
            <a:extLst>
              <a:ext uri="{FF2B5EF4-FFF2-40B4-BE49-F238E27FC236}">
                <a16:creationId xmlns:a16="http://schemas.microsoft.com/office/drawing/2014/main" id="{A2816C9A-F649-5C8C-5DA4-6A01CCD0511C}"/>
              </a:ext>
            </a:extLst>
          </p:cNvPr>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Findings</a:t>
            </a:r>
            <a:endParaRPr/>
          </a:p>
        </p:txBody>
      </p:sp>
    </p:spTree>
    <p:extLst>
      <p:ext uri="{BB962C8B-B14F-4D97-AF65-F5344CB8AC3E}">
        <p14:creationId xmlns:p14="http://schemas.microsoft.com/office/powerpoint/2010/main" val="62261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0"/>
          <p:cNvSpPr txBox="1">
            <a:spLocks noGrp="1"/>
          </p:cNvSpPr>
          <p:nvPr>
            <p:ph type="title"/>
          </p:nvPr>
        </p:nvSpPr>
        <p:spPr>
          <a:xfrm>
            <a:off x="715099" y="1437023"/>
            <a:ext cx="2533791" cy="22108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Stats</a:t>
            </a:r>
            <a:br>
              <a:rPr lang="en"/>
            </a:br>
            <a:r>
              <a:rPr lang="en"/>
              <a:t>Canada</a:t>
            </a:r>
            <a:br>
              <a:rPr lang="en"/>
            </a:br>
            <a:r>
              <a:rPr lang="en"/>
              <a:t>API</a:t>
            </a:r>
            <a:endParaRPr>
              <a:solidFill>
                <a:schemeClr val="accent4"/>
              </a:solidFill>
            </a:endParaRPr>
          </a:p>
        </p:txBody>
      </p:sp>
      <p:pic>
        <p:nvPicPr>
          <p:cNvPr id="6" name="Picture 5">
            <a:extLst>
              <a:ext uri="{FF2B5EF4-FFF2-40B4-BE49-F238E27FC236}">
                <a16:creationId xmlns:a16="http://schemas.microsoft.com/office/drawing/2014/main" id="{12C48530-2A71-1346-B152-40C192503FDB}"/>
              </a:ext>
            </a:extLst>
          </p:cNvPr>
          <p:cNvPicPr>
            <a:picLocks noChangeAspect="1"/>
          </p:cNvPicPr>
          <p:nvPr/>
        </p:nvPicPr>
        <p:blipFill>
          <a:blip r:embed="rId3"/>
          <a:stretch>
            <a:fillRect/>
          </a:stretch>
        </p:blipFill>
        <p:spPr>
          <a:xfrm>
            <a:off x="3061855" y="368430"/>
            <a:ext cx="5024197" cy="4406639"/>
          </a:xfrm>
          <a:prstGeom prst="rect">
            <a:avLst/>
          </a:prstGeom>
        </p:spPr>
      </p:pic>
    </p:spTree>
    <p:extLst>
      <p:ext uri="{BB962C8B-B14F-4D97-AF65-F5344CB8AC3E}">
        <p14:creationId xmlns:p14="http://schemas.microsoft.com/office/powerpoint/2010/main" val="185912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pic>
        <p:nvPicPr>
          <p:cNvPr id="3" name="Picture 2">
            <a:extLst>
              <a:ext uri="{FF2B5EF4-FFF2-40B4-BE49-F238E27FC236}">
                <a16:creationId xmlns:a16="http://schemas.microsoft.com/office/drawing/2014/main" id="{765D6EFB-DA42-6E51-1BD7-5BF49244AE98}"/>
              </a:ext>
            </a:extLst>
          </p:cNvPr>
          <p:cNvPicPr>
            <a:picLocks noChangeAspect="1"/>
          </p:cNvPicPr>
          <p:nvPr/>
        </p:nvPicPr>
        <p:blipFill>
          <a:blip r:embed="rId3"/>
          <a:stretch>
            <a:fillRect/>
          </a:stretch>
        </p:blipFill>
        <p:spPr>
          <a:xfrm>
            <a:off x="1163782" y="261272"/>
            <a:ext cx="6179128" cy="4662778"/>
          </a:xfrm>
          <a:prstGeom prst="rect">
            <a:avLst/>
          </a:prstGeom>
        </p:spPr>
      </p:pic>
    </p:spTree>
    <p:extLst>
      <p:ext uri="{BB962C8B-B14F-4D97-AF65-F5344CB8AC3E}">
        <p14:creationId xmlns:p14="http://schemas.microsoft.com/office/powerpoint/2010/main" val="144264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2" name="Picture 1">
            <a:extLst>
              <a:ext uri="{FF2B5EF4-FFF2-40B4-BE49-F238E27FC236}">
                <a16:creationId xmlns:a16="http://schemas.microsoft.com/office/drawing/2014/main" id="{37741584-E3D6-B1E1-C172-51E85E8D38E6}"/>
              </a:ext>
            </a:extLst>
          </p:cNvPr>
          <p:cNvPicPr>
            <a:picLocks noChangeAspect="1"/>
          </p:cNvPicPr>
          <p:nvPr/>
        </p:nvPicPr>
        <p:blipFill>
          <a:blip r:embed="rId3"/>
          <a:stretch>
            <a:fillRect/>
          </a:stretch>
        </p:blipFill>
        <p:spPr>
          <a:xfrm>
            <a:off x="568401" y="1101754"/>
            <a:ext cx="8007198" cy="3411046"/>
          </a:xfrm>
          <a:prstGeom prst="rect">
            <a:avLst/>
          </a:prstGeom>
        </p:spPr>
      </p:pic>
    </p:spTree>
    <p:extLst>
      <p:ext uri="{BB962C8B-B14F-4D97-AF65-F5344CB8AC3E}">
        <p14:creationId xmlns:p14="http://schemas.microsoft.com/office/powerpoint/2010/main" val="64559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91800" y="2317704"/>
            <a:ext cx="23364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359" name="Google Shape;359;p31"/>
          <p:cNvSpPr txBox="1">
            <a:spLocks noGrp="1"/>
          </p:cNvSpPr>
          <p:nvPr>
            <p:ph type="title" idx="2"/>
          </p:nvPr>
        </p:nvSpPr>
        <p:spPr>
          <a:xfrm>
            <a:off x="742200" y="1737550"/>
            <a:ext cx="1035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0" name="Google Shape;360;p31"/>
          <p:cNvSpPr txBox="1">
            <a:spLocks noGrp="1"/>
          </p:cNvSpPr>
          <p:nvPr>
            <p:ph type="subTitle" idx="1"/>
          </p:nvPr>
        </p:nvSpPr>
        <p:spPr>
          <a:xfrm>
            <a:off x="91800" y="2746000"/>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background and problem statement</a:t>
            </a:r>
            <a:endParaRPr/>
          </a:p>
        </p:txBody>
      </p:sp>
      <p:sp>
        <p:nvSpPr>
          <p:cNvPr id="361" name="Google Shape;361;p31"/>
          <p:cNvSpPr txBox="1">
            <a:spLocks noGrp="1"/>
          </p:cNvSpPr>
          <p:nvPr>
            <p:ph type="title" idx="3"/>
          </p:nvPr>
        </p:nvSpPr>
        <p:spPr>
          <a:xfrm>
            <a:off x="1546650" y="535000"/>
            <a:ext cx="60507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362" name="Google Shape;362;p31"/>
          <p:cNvSpPr txBox="1">
            <a:spLocks noGrp="1"/>
          </p:cNvSpPr>
          <p:nvPr>
            <p:ph type="title" idx="4"/>
          </p:nvPr>
        </p:nvSpPr>
        <p:spPr>
          <a:xfrm>
            <a:off x="2235600" y="3232104"/>
            <a:ext cx="23364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Overview</a:t>
            </a:r>
            <a:endParaRPr/>
          </a:p>
        </p:txBody>
      </p:sp>
      <p:sp>
        <p:nvSpPr>
          <p:cNvPr id="363" name="Google Shape;363;p31"/>
          <p:cNvSpPr txBox="1">
            <a:spLocks noGrp="1"/>
          </p:cNvSpPr>
          <p:nvPr>
            <p:ph type="title" idx="5"/>
          </p:nvPr>
        </p:nvSpPr>
        <p:spPr>
          <a:xfrm>
            <a:off x="2886000" y="2633100"/>
            <a:ext cx="1035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64" name="Google Shape;364;p31"/>
          <p:cNvSpPr txBox="1">
            <a:spLocks noGrp="1"/>
          </p:cNvSpPr>
          <p:nvPr>
            <p:ph type="subTitle" idx="6"/>
          </p:nvPr>
        </p:nvSpPr>
        <p:spPr>
          <a:xfrm>
            <a:off x="2235600" y="3853004"/>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D</a:t>
            </a:r>
            <a:r>
              <a:rPr lang="en"/>
              <a:t>ata set, benefits and limitations, risk assessment</a:t>
            </a:r>
            <a:endParaRPr/>
          </a:p>
        </p:txBody>
      </p:sp>
      <p:sp>
        <p:nvSpPr>
          <p:cNvPr id="365" name="Google Shape;365;p31"/>
          <p:cNvSpPr txBox="1">
            <a:spLocks noGrp="1"/>
          </p:cNvSpPr>
          <p:nvPr>
            <p:ph type="title" idx="7"/>
          </p:nvPr>
        </p:nvSpPr>
        <p:spPr>
          <a:xfrm>
            <a:off x="4512981" y="2455393"/>
            <a:ext cx="23364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Research Questions</a:t>
            </a:r>
            <a:endParaRPr/>
          </a:p>
        </p:txBody>
      </p:sp>
      <p:sp>
        <p:nvSpPr>
          <p:cNvPr id="366" name="Google Shape;366;p31"/>
          <p:cNvSpPr txBox="1">
            <a:spLocks noGrp="1"/>
          </p:cNvSpPr>
          <p:nvPr>
            <p:ph type="title" idx="8"/>
          </p:nvPr>
        </p:nvSpPr>
        <p:spPr>
          <a:xfrm>
            <a:off x="5163381" y="1737550"/>
            <a:ext cx="1035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67" name="Google Shape;367;p31"/>
          <p:cNvSpPr txBox="1">
            <a:spLocks noGrp="1"/>
          </p:cNvSpPr>
          <p:nvPr>
            <p:ph type="subTitle" idx="9"/>
          </p:nvPr>
        </p:nvSpPr>
        <p:spPr>
          <a:xfrm>
            <a:off x="4512981" y="2877230"/>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Research questions</a:t>
            </a:r>
            <a:endParaRPr/>
          </a:p>
        </p:txBody>
      </p:sp>
      <p:sp>
        <p:nvSpPr>
          <p:cNvPr id="2" name="Google Shape;362;p31">
            <a:extLst>
              <a:ext uri="{FF2B5EF4-FFF2-40B4-BE49-F238E27FC236}">
                <a16:creationId xmlns:a16="http://schemas.microsoft.com/office/drawing/2014/main" id="{9DDC35F5-2923-987F-7C8C-1605F76D05FD}"/>
              </a:ext>
            </a:extLst>
          </p:cNvPr>
          <p:cNvSpPr txBox="1">
            <a:spLocks/>
          </p:cNvSpPr>
          <p:nvPr/>
        </p:nvSpPr>
        <p:spPr>
          <a:xfrm>
            <a:off x="6683781" y="3317393"/>
            <a:ext cx="2336400" cy="4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Work Sans ExtraBold"/>
              <a:buNone/>
              <a:defRPr sz="23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2400"/>
              <a:buFont typeface="Work Sans ExtraBold"/>
              <a:buNone/>
              <a:defRPr sz="24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2400"/>
              <a:buFont typeface="Work Sans ExtraBold"/>
              <a:buNone/>
              <a:defRPr sz="24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2400"/>
              <a:buFont typeface="Work Sans ExtraBold"/>
              <a:buNone/>
              <a:defRPr sz="24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2400"/>
              <a:buFont typeface="Work Sans ExtraBold"/>
              <a:buNone/>
              <a:defRPr sz="24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2400"/>
              <a:buFont typeface="Work Sans ExtraBold"/>
              <a:buNone/>
              <a:defRPr sz="24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2400"/>
              <a:buFont typeface="Work Sans ExtraBold"/>
              <a:buNone/>
              <a:defRPr sz="24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2400"/>
              <a:buFont typeface="Work Sans ExtraBold"/>
              <a:buNone/>
              <a:defRPr sz="24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2400"/>
              <a:buFont typeface="Work Sans ExtraBold"/>
              <a:buNone/>
              <a:defRPr sz="2400" b="0" i="0" u="none" strike="noStrike" cap="none">
                <a:solidFill>
                  <a:schemeClr val="dk1"/>
                </a:solidFill>
                <a:latin typeface="Work Sans ExtraBold"/>
                <a:ea typeface="Work Sans ExtraBold"/>
                <a:cs typeface="Work Sans ExtraBold"/>
                <a:sym typeface="Work Sans ExtraBold"/>
              </a:defRPr>
            </a:lvl9pPr>
          </a:lstStyle>
          <a:p>
            <a:r>
              <a:rPr lang="en-CA"/>
              <a:t>Preliminary Data Analysis</a:t>
            </a:r>
          </a:p>
        </p:txBody>
      </p:sp>
      <p:sp>
        <p:nvSpPr>
          <p:cNvPr id="3" name="Google Shape;363;p31">
            <a:extLst>
              <a:ext uri="{FF2B5EF4-FFF2-40B4-BE49-F238E27FC236}">
                <a16:creationId xmlns:a16="http://schemas.microsoft.com/office/drawing/2014/main" id="{83034F40-EB69-284E-AF55-808EFF83D62D}"/>
              </a:ext>
            </a:extLst>
          </p:cNvPr>
          <p:cNvSpPr txBox="1">
            <a:spLocks/>
          </p:cNvSpPr>
          <p:nvPr/>
        </p:nvSpPr>
        <p:spPr>
          <a:xfrm>
            <a:off x="7334181" y="2633100"/>
            <a:ext cx="10356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ork Sans ExtraBold"/>
              <a:buNone/>
              <a:defRPr sz="4700" b="0" i="0" u="none" strike="noStrike" cap="none">
                <a:solidFill>
                  <a:schemeClr val="dk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dk1"/>
              </a:buClr>
              <a:buSzPts val="3000"/>
              <a:buFont typeface="Work Sans ExtraBold"/>
              <a:buNone/>
              <a:defRPr sz="3000" b="0" i="0" u="none" strike="noStrike" cap="none">
                <a:solidFill>
                  <a:schemeClr val="dk1"/>
                </a:solidFill>
                <a:latin typeface="Work Sans ExtraBold"/>
                <a:ea typeface="Work Sans ExtraBold"/>
                <a:cs typeface="Work Sans ExtraBold"/>
                <a:sym typeface="Work Sans ExtraBold"/>
              </a:defRPr>
            </a:lvl9pPr>
          </a:lstStyle>
          <a:p>
            <a:r>
              <a:rPr lang="en"/>
              <a:t>04</a:t>
            </a:r>
          </a:p>
        </p:txBody>
      </p:sp>
      <p:sp>
        <p:nvSpPr>
          <p:cNvPr id="4" name="Google Shape;364;p31">
            <a:extLst>
              <a:ext uri="{FF2B5EF4-FFF2-40B4-BE49-F238E27FC236}">
                <a16:creationId xmlns:a16="http://schemas.microsoft.com/office/drawing/2014/main" id="{7611501A-464D-812A-195D-5E0E1F5DB9C2}"/>
              </a:ext>
            </a:extLst>
          </p:cNvPr>
          <p:cNvSpPr txBox="1">
            <a:spLocks/>
          </p:cNvSpPr>
          <p:nvPr/>
        </p:nvSpPr>
        <p:spPr>
          <a:xfrm>
            <a:off x="6683781" y="3898859"/>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a:t>Data, Visualizations, Models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 name="Picture 3">
            <a:extLst>
              <a:ext uri="{FF2B5EF4-FFF2-40B4-BE49-F238E27FC236}">
                <a16:creationId xmlns:a16="http://schemas.microsoft.com/office/drawing/2014/main" id="{E07D773D-6E0D-C323-0DF7-C3EAF58663DB}"/>
              </a:ext>
            </a:extLst>
          </p:cNvPr>
          <p:cNvPicPr>
            <a:picLocks noChangeAspect="1"/>
          </p:cNvPicPr>
          <p:nvPr/>
        </p:nvPicPr>
        <p:blipFill>
          <a:blip r:embed="rId3"/>
          <a:stretch>
            <a:fillRect/>
          </a:stretch>
        </p:blipFill>
        <p:spPr>
          <a:xfrm>
            <a:off x="595746" y="893081"/>
            <a:ext cx="7813751" cy="3512663"/>
          </a:xfrm>
          <a:prstGeom prst="rect">
            <a:avLst/>
          </a:prstGeom>
        </p:spPr>
      </p:pic>
    </p:spTree>
    <p:extLst>
      <p:ext uri="{BB962C8B-B14F-4D97-AF65-F5344CB8AC3E}">
        <p14:creationId xmlns:p14="http://schemas.microsoft.com/office/powerpoint/2010/main" val="354257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3" name="Picture 2">
            <a:extLst>
              <a:ext uri="{FF2B5EF4-FFF2-40B4-BE49-F238E27FC236}">
                <a16:creationId xmlns:a16="http://schemas.microsoft.com/office/drawing/2014/main" id="{724269EC-939B-AFC7-FBE6-DEFDDD071E81}"/>
              </a:ext>
            </a:extLst>
          </p:cNvPr>
          <p:cNvPicPr>
            <a:picLocks noChangeAspect="1"/>
          </p:cNvPicPr>
          <p:nvPr/>
        </p:nvPicPr>
        <p:blipFill>
          <a:blip r:embed="rId3"/>
          <a:stretch>
            <a:fillRect/>
          </a:stretch>
        </p:blipFill>
        <p:spPr>
          <a:xfrm>
            <a:off x="1024073" y="283999"/>
            <a:ext cx="7095854" cy="4769445"/>
          </a:xfrm>
          <a:prstGeom prst="rect">
            <a:avLst/>
          </a:prstGeom>
        </p:spPr>
      </p:pic>
    </p:spTree>
    <p:extLst>
      <p:ext uri="{BB962C8B-B14F-4D97-AF65-F5344CB8AC3E}">
        <p14:creationId xmlns:p14="http://schemas.microsoft.com/office/powerpoint/2010/main" val="1624817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 name="Picture 3">
            <a:extLst>
              <a:ext uri="{FF2B5EF4-FFF2-40B4-BE49-F238E27FC236}">
                <a16:creationId xmlns:a16="http://schemas.microsoft.com/office/drawing/2014/main" id="{2977B9EE-AB86-BBE9-02B0-F37F375DF7D6}"/>
              </a:ext>
            </a:extLst>
          </p:cNvPr>
          <p:cNvPicPr>
            <a:picLocks noChangeAspect="1"/>
          </p:cNvPicPr>
          <p:nvPr/>
        </p:nvPicPr>
        <p:blipFill>
          <a:blip r:embed="rId3"/>
          <a:stretch>
            <a:fillRect/>
          </a:stretch>
        </p:blipFill>
        <p:spPr>
          <a:xfrm>
            <a:off x="264034" y="1087582"/>
            <a:ext cx="8291147" cy="3498272"/>
          </a:xfrm>
          <a:prstGeom prst="rect">
            <a:avLst/>
          </a:prstGeom>
        </p:spPr>
      </p:pic>
    </p:spTree>
    <p:extLst>
      <p:ext uri="{BB962C8B-B14F-4D97-AF65-F5344CB8AC3E}">
        <p14:creationId xmlns:p14="http://schemas.microsoft.com/office/powerpoint/2010/main" val="4221653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3" name="Picture 2">
            <a:extLst>
              <a:ext uri="{FF2B5EF4-FFF2-40B4-BE49-F238E27FC236}">
                <a16:creationId xmlns:a16="http://schemas.microsoft.com/office/drawing/2014/main" id="{36548E22-5A86-7FCA-9331-6F0D85207589}"/>
              </a:ext>
            </a:extLst>
          </p:cNvPr>
          <p:cNvPicPr>
            <a:picLocks noChangeAspect="1"/>
          </p:cNvPicPr>
          <p:nvPr/>
        </p:nvPicPr>
        <p:blipFill rotWithShape="1">
          <a:blip r:embed="rId3"/>
          <a:srcRect t="8070"/>
          <a:stretch/>
        </p:blipFill>
        <p:spPr>
          <a:xfrm>
            <a:off x="491836" y="1274618"/>
            <a:ext cx="8264236" cy="3553176"/>
          </a:xfrm>
          <a:prstGeom prst="rect">
            <a:avLst/>
          </a:prstGeom>
        </p:spPr>
      </p:pic>
      <p:pic>
        <p:nvPicPr>
          <p:cNvPr id="2" name="Picture 1">
            <a:extLst>
              <a:ext uri="{FF2B5EF4-FFF2-40B4-BE49-F238E27FC236}">
                <a16:creationId xmlns:a16="http://schemas.microsoft.com/office/drawing/2014/main" id="{1EF9B4A8-824C-A0B4-5A58-CDE21A7CA0B2}"/>
              </a:ext>
            </a:extLst>
          </p:cNvPr>
          <p:cNvPicPr>
            <a:picLocks noChangeAspect="1"/>
          </p:cNvPicPr>
          <p:nvPr/>
        </p:nvPicPr>
        <p:blipFill rotWithShape="1">
          <a:blip r:embed="rId4"/>
          <a:srcRect l="-5009" t="-93693" r="-175" b="88508"/>
          <a:stretch/>
        </p:blipFill>
        <p:spPr>
          <a:xfrm>
            <a:off x="90054" y="-2659190"/>
            <a:ext cx="8666018" cy="3933808"/>
          </a:xfrm>
          <a:prstGeom prst="rect">
            <a:avLst/>
          </a:prstGeom>
        </p:spPr>
      </p:pic>
    </p:spTree>
    <p:extLst>
      <p:ext uri="{BB962C8B-B14F-4D97-AF65-F5344CB8AC3E}">
        <p14:creationId xmlns:p14="http://schemas.microsoft.com/office/powerpoint/2010/main" val="710738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3" name="Picture 2">
            <a:extLst>
              <a:ext uri="{FF2B5EF4-FFF2-40B4-BE49-F238E27FC236}">
                <a16:creationId xmlns:a16="http://schemas.microsoft.com/office/drawing/2014/main" id="{DAB58616-09C0-61F2-697F-252A29607052}"/>
              </a:ext>
            </a:extLst>
          </p:cNvPr>
          <p:cNvPicPr>
            <a:picLocks noChangeAspect="1"/>
          </p:cNvPicPr>
          <p:nvPr/>
        </p:nvPicPr>
        <p:blipFill rotWithShape="1">
          <a:blip r:embed="rId3"/>
          <a:srcRect l="1" t="2138" r="103" b="57239"/>
          <a:stretch/>
        </p:blipFill>
        <p:spPr>
          <a:xfrm>
            <a:off x="512617" y="1906711"/>
            <a:ext cx="8417387" cy="1330078"/>
          </a:xfrm>
          <a:prstGeom prst="rect">
            <a:avLst/>
          </a:prstGeom>
        </p:spPr>
      </p:pic>
    </p:spTree>
    <p:extLst>
      <p:ext uri="{BB962C8B-B14F-4D97-AF65-F5344CB8AC3E}">
        <p14:creationId xmlns:p14="http://schemas.microsoft.com/office/powerpoint/2010/main" val="4198917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5" name="Picture 4">
            <a:extLst>
              <a:ext uri="{FF2B5EF4-FFF2-40B4-BE49-F238E27FC236}">
                <a16:creationId xmlns:a16="http://schemas.microsoft.com/office/drawing/2014/main" id="{9DA095D2-FE56-37C3-27B1-EFA2F2E862E9}"/>
              </a:ext>
            </a:extLst>
          </p:cNvPr>
          <p:cNvPicPr>
            <a:picLocks noChangeAspect="1"/>
          </p:cNvPicPr>
          <p:nvPr/>
        </p:nvPicPr>
        <p:blipFill>
          <a:blip r:embed="rId3"/>
          <a:stretch>
            <a:fillRect/>
          </a:stretch>
        </p:blipFill>
        <p:spPr>
          <a:xfrm>
            <a:off x="356754" y="1812415"/>
            <a:ext cx="8430491" cy="1518669"/>
          </a:xfrm>
          <a:prstGeom prst="rect">
            <a:avLst/>
          </a:prstGeom>
        </p:spPr>
      </p:pic>
    </p:spTree>
    <p:extLst>
      <p:ext uri="{BB962C8B-B14F-4D97-AF65-F5344CB8AC3E}">
        <p14:creationId xmlns:p14="http://schemas.microsoft.com/office/powerpoint/2010/main" val="3985724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9"/>
          <p:cNvSpPr txBox="1">
            <a:spLocks noGrp="1"/>
          </p:cNvSpPr>
          <p:nvPr>
            <p:ph type="ctrTitle"/>
          </p:nvPr>
        </p:nvSpPr>
        <p:spPr>
          <a:xfrm>
            <a:off x="715100" y="710750"/>
            <a:ext cx="40701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786" name="Google Shape;786;p49"/>
          <p:cNvSpPr txBox="1">
            <a:spLocks noGrp="1"/>
          </p:cNvSpPr>
          <p:nvPr>
            <p:ph type="subTitle" idx="1"/>
          </p:nvPr>
        </p:nvSpPr>
        <p:spPr>
          <a:xfrm>
            <a:off x="715100" y="1660635"/>
            <a:ext cx="3460200" cy="12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 you have any questions?</a:t>
            </a:r>
            <a:endParaRPr/>
          </a:p>
          <a:p>
            <a:pPr marL="0" lvl="0" indent="0" algn="l" rtl="0">
              <a:lnSpc>
                <a:spcPct val="80000"/>
              </a:lnSpc>
              <a:spcBef>
                <a:spcPts val="0"/>
              </a:spcBef>
              <a:spcAft>
                <a:spcPts val="0"/>
              </a:spcAft>
              <a:buNone/>
            </a:pPr>
            <a:endParaRPr/>
          </a:p>
          <a:p>
            <a:pPr marL="0" lvl="0" indent="0" algn="l" rtl="0">
              <a:spcBef>
                <a:spcPts val="0"/>
              </a:spcBef>
              <a:spcAft>
                <a:spcPts val="0"/>
              </a:spcAft>
              <a:buNone/>
            </a:pPr>
            <a:endParaRPr/>
          </a:p>
        </p:txBody>
      </p:sp>
      <p:grpSp>
        <p:nvGrpSpPr>
          <p:cNvPr id="803" name="Google Shape;803;p49"/>
          <p:cNvGrpSpPr/>
          <p:nvPr/>
        </p:nvGrpSpPr>
        <p:grpSpPr>
          <a:xfrm>
            <a:off x="4410376" y="1596755"/>
            <a:ext cx="3944055" cy="1699777"/>
            <a:chOff x="4468975" y="1576951"/>
            <a:chExt cx="4132497" cy="1780990"/>
          </a:xfrm>
        </p:grpSpPr>
        <p:sp>
          <p:nvSpPr>
            <p:cNvPr id="804" name="Google Shape;804;p49"/>
            <p:cNvSpPr/>
            <p:nvPr/>
          </p:nvSpPr>
          <p:spPr>
            <a:xfrm>
              <a:off x="7001254" y="2473653"/>
              <a:ext cx="1600218" cy="650729"/>
            </a:xfrm>
            <a:custGeom>
              <a:avLst/>
              <a:gdLst/>
              <a:ahLst/>
              <a:cxnLst/>
              <a:rect l="l" t="t" r="r" b="b"/>
              <a:pathLst>
                <a:path w="23337" h="9490" extrusionOk="0">
                  <a:moveTo>
                    <a:pt x="8365" y="0"/>
                  </a:moveTo>
                  <a:lnTo>
                    <a:pt x="0" y="5656"/>
                  </a:lnTo>
                  <a:lnTo>
                    <a:pt x="23336" y="9490"/>
                  </a:lnTo>
                  <a:lnTo>
                    <a:pt x="21419" y="7256"/>
                  </a:lnTo>
                  <a:lnTo>
                    <a:pt x="8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7001254" y="2513835"/>
              <a:ext cx="1600218" cy="611644"/>
            </a:xfrm>
            <a:custGeom>
              <a:avLst/>
              <a:gdLst/>
              <a:ahLst/>
              <a:cxnLst/>
              <a:rect l="l" t="t" r="r" b="b"/>
              <a:pathLst>
                <a:path w="23337" h="8920" extrusionOk="0">
                  <a:moveTo>
                    <a:pt x="8175" y="0"/>
                  </a:moveTo>
                  <a:lnTo>
                    <a:pt x="0" y="5086"/>
                  </a:lnTo>
                  <a:lnTo>
                    <a:pt x="23336" y="8920"/>
                  </a:lnTo>
                  <a:cubicBezTo>
                    <a:pt x="23130" y="8048"/>
                    <a:pt x="22576" y="7335"/>
                    <a:pt x="21784" y="6939"/>
                  </a:cubicBezTo>
                  <a:lnTo>
                    <a:pt x="8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5782326" y="3178630"/>
              <a:ext cx="582365" cy="179311"/>
            </a:xfrm>
            <a:custGeom>
              <a:avLst/>
              <a:gdLst/>
              <a:ahLst/>
              <a:cxnLst/>
              <a:rect l="l" t="t" r="r" b="b"/>
              <a:pathLst>
                <a:path w="8493" h="2615" extrusionOk="0">
                  <a:moveTo>
                    <a:pt x="5736" y="1"/>
                  </a:moveTo>
                  <a:lnTo>
                    <a:pt x="1" y="1078"/>
                  </a:lnTo>
                  <a:lnTo>
                    <a:pt x="7479" y="2615"/>
                  </a:lnTo>
                  <a:lnTo>
                    <a:pt x="8493" y="2045"/>
                  </a:lnTo>
                  <a:lnTo>
                    <a:pt x="5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5782326" y="3188436"/>
              <a:ext cx="582365" cy="169505"/>
            </a:xfrm>
            <a:custGeom>
              <a:avLst/>
              <a:gdLst/>
              <a:ahLst/>
              <a:cxnLst/>
              <a:rect l="l" t="t" r="r" b="b"/>
              <a:pathLst>
                <a:path w="8493" h="2472" extrusionOk="0">
                  <a:moveTo>
                    <a:pt x="5530" y="1"/>
                  </a:moveTo>
                  <a:lnTo>
                    <a:pt x="1" y="935"/>
                  </a:lnTo>
                  <a:lnTo>
                    <a:pt x="7479" y="2472"/>
                  </a:lnTo>
                  <a:lnTo>
                    <a:pt x="8493" y="1902"/>
                  </a:lnTo>
                  <a:lnTo>
                    <a:pt x="55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5460794" y="1576951"/>
              <a:ext cx="2999389" cy="1714044"/>
            </a:xfrm>
            <a:custGeom>
              <a:avLst/>
              <a:gdLst/>
              <a:ahLst/>
              <a:cxnLst/>
              <a:rect l="l" t="t" r="r" b="b"/>
              <a:pathLst>
                <a:path w="43742" h="24997" extrusionOk="0">
                  <a:moveTo>
                    <a:pt x="37292" y="1"/>
                  </a:moveTo>
                  <a:cubicBezTo>
                    <a:pt x="34642" y="1"/>
                    <a:pt x="32050" y="1908"/>
                    <a:pt x="32050" y="1908"/>
                  </a:cubicBezTo>
                  <a:lnTo>
                    <a:pt x="2805" y="21331"/>
                  </a:lnTo>
                  <a:lnTo>
                    <a:pt x="682" y="23264"/>
                  </a:lnTo>
                  <a:lnTo>
                    <a:pt x="175" y="24135"/>
                  </a:lnTo>
                  <a:cubicBezTo>
                    <a:pt x="1" y="24436"/>
                    <a:pt x="127" y="24816"/>
                    <a:pt x="460" y="24927"/>
                  </a:cubicBezTo>
                  <a:cubicBezTo>
                    <a:pt x="581" y="24976"/>
                    <a:pt x="711" y="24996"/>
                    <a:pt x="844" y="24996"/>
                  </a:cubicBezTo>
                  <a:cubicBezTo>
                    <a:pt x="885" y="24996"/>
                    <a:pt x="926" y="24994"/>
                    <a:pt x="967" y="24991"/>
                  </a:cubicBezTo>
                  <a:lnTo>
                    <a:pt x="10552" y="23660"/>
                  </a:lnTo>
                  <a:cubicBezTo>
                    <a:pt x="11898" y="23470"/>
                    <a:pt x="13197" y="23090"/>
                    <a:pt x="14417" y="22519"/>
                  </a:cubicBezTo>
                  <a:lnTo>
                    <a:pt x="19566" y="20111"/>
                  </a:lnTo>
                  <a:cubicBezTo>
                    <a:pt x="19566" y="20111"/>
                    <a:pt x="23511" y="19683"/>
                    <a:pt x="27630" y="16737"/>
                  </a:cubicBezTo>
                  <a:cubicBezTo>
                    <a:pt x="31242" y="14139"/>
                    <a:pt x="30925" y="13014"/>
                    <a:pt x="30925" y="13014"/>
                  </a:cubicBezTo>
                  <a:cubicBezTo>
                    <a:pt x="30925" y="13014"/>
                    <a:pt x="40557" y="6788"/>
                    <a:pt x="42253" y="3857"/>
                  </a:cubicBezTo>
                  <a:cubicBezTo>
                    <a:pt x="43742" y="1259"/>
                    <a:pt x="40066" y="926"/>
                    <a:pt x="40066" y="926"/>
                  </a:cubicBezTo>
                  <a:cubicBezTo>
                    <a:pt x="39213" y="249"/>
                    <a:pt x="38249" y="1"/>
                    <a:pt x="37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5913778" y="1881817"/>
              <a:ext cx="1728444" cy="1120022"/>
            </a:xfrm>
            <a:custGeom>
              <a:avLst/>
              <a:gdLst/>
              <a:ahLst/>
              <a:cxnLst/>
              <a:rect l="l" t="t" r="r" b="b"/>
              <a:pathLst>
                <a:path w="25207" h="16334" extrusionOk="0">
                  <a:moveTo>
                    <a:pt x="24939" y="0"/>
                  </a:moveTo>
                  <a:cubicBezTo>
                    <a:pt x="24894" y="0"/>
                    <a:pt x="24849" y="14"/>
                    <a:pt x="24810" y="44"/>
                  </a:cubicBezTo>
                  <a:cubicBezTo>
                    <a:pt x="24636" y="171"/>
                    <a:pt x="24541" y="393"/>
                    <a:pt x="24557" y="615"/>
                  </a:cubicBezTo>
                  <a:cubicBezTo>
                    <a:pt x="24579" y="761"/>
                    <a:pt x="24674" y="852"/>
                    <a:pt x="24784" y="852"/>
                  </a:cubicBezTo>
                  <a:cubicBezTo>
                    <a:pt x="24829" y="852"/>
                    <a:pt x="24876" y="837"/>
                    <a:pt x="24921" y="805"/>
                  </a:cubicBezTo>
                  <a:cubicBezTo>
                    <a:pt x="25111" y="662"/>
                    <a:pt x="25206" y="456"/>
                    <a:pt x="25175" y="235"/>
                  </a:cubicBezTo>
                  <a:cubicBezTo>
                    <a:pt x="25175" y="97"/>
                    <a:pt x="25058" y="0"/>
                    <a:pt x="24939" y="0"/>
                  </a:cubicBezTo>
                  <a:close/>
                  <a:moveTo>
                    <a:pt x="23069" y="1192"/>
                  </a:moveTo>
                  <a:cubicBezTo>
                    <a:pt x="23024" y="1192"/>
                    <a:pt x="22975" y="1205"/>
                    <a:pt x="22925" y="1233"/>
                  </a:cubicBezTo>
                  <a:lnTo>
                    <a:pt x="22925" y="1217"/>
                  </a:lnTo>
                  <a:cubicBezTo>
                    <a:pt x="22751" y="1359"/>
                    <a:pt x="22656" y="1565"/>
                    <a:pt x="22672" y="1787"/>
                  </a:cubicBezTo>
                  <a:cubicBezTo>
                    <a:pt x="22694" y="1934"/>
                    <a:pt x="22789" y="2024"/>
                    <a:pt x="22899" y="2024"/>
                  </a:cubicBezTo>
                  <a:cubicBezTo>
                    <a:pt x="22943" y="2024"/>
                    <a:pt x="22990" y="2009"/>
                    <a:pt x="23036" y="1977"/>
                  </a:cubicBezTo>
                  <a:cubicBezTo>
                    <a:pt x="23226" y="1850"/>
                    <a:pt x="23321" y="1629"/>
                    <a:pt x="23289" y="1407"/>
                  </a:cubicBezTo>
                  <a:cubicBezTo>
                    <a:pt x="23267" y="1271"/>
                    <a:pt x="23180" y="1192"/>
                    <a:pt x="23069" y="1192"/>
                  </a:cubicBezTo>
                  <a:close/>
                  <a:moveTo>
                    <a:pt x="21186" y="2386"/>
                  </a:moveTo>
                  <a:cubicBezTo>
                    <a:pt x="21139" y="2386"/>
                    <a:pt x="21089" y="2403"/>
                    <a:pt x="21040" y="2437"/>
                  </a:cubicBezTo>
                  <a:cubicBezTo>
                    <a:pt x="20850" y="2563"/>
                    <a:pt x="20755" y="2785"/>
                    <a:pt x="20786" y="3007"/>
                  </a:cubicBezTo>
                  <a:cubicBezTo>
                    <a:pt x="20808" y="3150"/>
                    <a:pt x="20899" y="3231"/>
                    <a:pt x="21005" y="3231"/>
                  </a:cubicBezTo>
                  <a:cubicBezTo>
                    <a:pt x="21052" y="3231"/>
                    <a:pt x="21102" y="3215"/>
                    <a:pt x="21151" y="3181"/>
                  </a:cubicBezTo>
                  <a:cubicBezTo>
                    <a:pt x="21341" y="3054"/>
                    <a:pt x="21436" y="2833"/>
                    <a:pt x="21404" y="2611"/>
                  </a:cubicBezTo>
                  <a:cubicBezTo>
                    <a:pt x="21382" y="2468"/>
                    <a:pt x="21292" y="2386"/>
                    <a:pt x="21186" y="2386"/>
                  </a:cubicBezTo>
                  <a:close/>
                  <a:moveTo>
                    <a:pt x="19296" y="3575"/>
                  </a:moveTo>
                  <a:cubicBezTo>
                    <a:pt x="19251" y="3575"/>
                    <a:pt x="19203" y="3591"/>
                    <a:pt x="19155" y="3625"/>
                  </a:cubicBezTo>
                  <a:lnTo>
                    <a:pt x="19139" y="3625"/>
                  </a:lnTo>
                  <a:cubicBezTo>
                    <a:pt x="18964" y="3767"/>
                    <a:pt x="18869" y="3973"/>
                    <a:pt x="18901" y="4195"/>
                  </a:cubicBezTo>
                  <a:cubicBezTo>
                    <a:pt x="18923" y="4350"/>
                    <a:pt x="19007" y="4435"/>
                    <a:pt x="19114" y="4435"/>
                  </a:cubicBezTo>
                  <a:cubicBezTo>
                    <a:pt x="19161" y="4435"/>
                    <a:pt x="19213" y="4419"/>
                    <a:pt x="19265" y="4385"/>
                  </a:cubicBezTo>
                  <a:cubicBezTo>
                    <a:pt x="19440" y="4259"/>
                    <a:pt x="19535" y="4037"/>
                    <a:pt x="19519" y="3815"/>
                  </a:cubicBezTo>
                  <a:cubicBezTo>
                    <a:pt x="19486" y="3660"/>
                    <a:pt x="19399" y="3575"/>
                    <a:pt x="19296" y="3575"/>
                  </a:cubicBezTo>
                  <a:close/>
                  <a:moveTo>
                    <a:pt x="17395" y="4773"/>
                  </a:moveTo>
                  <a:cubicBezTo>
                    <a:pt x="17351" y="4773"/>
                    <a:pt x="17303" y="4786"/>
                    <a:pt x="17253" y="4813"/>
                  </a:cubicBezTo>
                  <a:cubicBezTo>
                    <a:pt x="17079" y="4956"/>
                    <a:pt x="16984" y="5162"/>
                    <a:pt x="17016" y="5383"/>
                  </a:cubicBezTo>
                  <a:cubicBezTo>
                    <a:pt x="17038" y="5530"/>
                    <a:pt x="17125" y="5620"/>
                    <a:pt x="17236" y="5620"/>
                  </a:cubicBezTo>
                  <a:cubicBezTo>
                    <a:pt x="17281" y="5620"/>
                    <a:pt x="17330" y="5605"/>
                    <a:pt x="17380" y="5573"/>
                  </a:cubicBezTo>
                  <a:cubicBezTo>
                    <a:pt x="17554" y="5447"/>
                    <a:pt x="17650" y="5225"/>
                    <a:pt x="17618" y="5003"/>
                  </a:cubicBezTo>
                  <a:cubicBezTo>
                    <a:pt x="17595" y="4856"/>
                    <a:pt x="17507" y="4773"/>
                    <a:pt x="17395" y="4773"/>
                  </a:cubicBezTo>
                  <a:close/>
                  <a:moveTo>
                    <a:pt x="15528" y="5967"/>
                  </a:moveTo>
                  <a:cubicBezTo>
                    <a:pt x="15481" y="5967"/>
                    <a:pt x="15427" y="5983"/>
                    <a:pt x="15368" y="6017"/>
                  </a:cubicBezTo>
                  <a:cubicBezTo>
                    <a:pt x="15194" y="6144"/>
                    <a:pt x="15099" y="6366"/>
                    <a:pt x="15131" y="6587"/>
                  </a:cubicBezTo>
                  <a:cubicBezTo>
                    <a:pt x="15152" y="6730"/>
                    <a:pt x="15235" y="6812"/>
                    <a:pt x="15342" y="6812"/>
                  </a:cubicBezTo>
                  <a:cubicBezTo>
                    <a:pt x="15389" y="6812"/>
                    <a:pt x="15441" y="6796"/>
                    <a:pt x="15495" y="6762"/>
                  </a:cubicBezTo>
                  <a:cubicBezTo>
                    <a:pt x="15669" y="6635"/>
                    <a:pt x="15764" y="6413"/>
                    <a:pt x="15733" y="6191"/>
                  </a:cubicBezTo>
                  <a:cubicBezTo>
                    <a:pt x="15711" y="6049"/>
                    <a:pt x="15635" y="5967"/>
                    <a:pt x="15528" y="5967"/>
                  </a:cubicBezTo>
                  <a:close/>
                  <a:moveTo>
                    <a:pt x="13638" y="7155"/>
                  </a:moveTo>
                  <a:cubicBezTo>
                    <a:pt x="13590" y="7155"/>
                    <a:pt x="13537" y="7171"/>
                    <a:pt x="13483" y="7205"/>
                  </a:cubicBezTo>
                  <a:lnTo>
                    <a:pt x="13483" y="7189"/>
                  </a:lnTo>
                  <a:cubicBezTo>
                    <a:pt x="13309" y="7316"/>
                    <a:pt x="13214" y="7538"/>
                    <a:pt x="13245" y="7760"/>
                  </a:cubicBezTo>
                  <a:cubicBezTo>
                    <a:pt x="13267" y="7902"/>
                    <a:pt x="13350" y="7984"/>
                    <a:pt x="13457" y="7984"/>
                  </a:cubicBezTo>
                  <a:cubicBezTo>
                    <a:pt x="13504" y="7984"/>
                    <a:pt x="13556" y="7968"/>
                    <a:pt x="13610" y="7934"/>
                  </a:cubicBezTo>
                  <a:cubicBezTo>
                    <a:pt x="13784" y="7807"/>
                    <a:pt x="13879" y="7585"/>
                    <a:pt x="13847" y="7364"/>
                  </a:cubicBezTo>
                  <a:cubicBezTo>
                    <a:pt x="13825" y="7233"/>
                    <a:pt x="13744" y="7155"/>
                    <a:pt x="13638" y="7155"/>
                  </a:cubicBezTo>
                  <a:close/>
                  <a:moveTo>
                    <a:pt x="11744" y="8346"/>
                  </a:moveTo>
                  <a:cubicBezTo>
                    <a:pt x="11698" y="8346"/>
                    <a:pt x="11649" y="8361"/>
                    <a:pt x="11598" y="8393"/>
                  </a:cubicBezTo>
                  <a:lnTo>
                    <a:pt x="11598" y="8378"/>
                  </a:lnTo>
                  <a:cubicBezTo>
                    <a:pt x="11423" y="8504"/>
                    <a:pt x="11328" y="8726"/>
                    <a:pt x="11360" y="8948"/>
                  </a:cubicBezTo>
                  <a:cubicBezTo>
                    <a:pt x="11383" y="9095"/>
                    <a:pt x="11470" y="9178"/>
                    <a:pt x="11582" y="9178"/>
                  </a:cubicBezTo>
                  <a:cubicBezTo>
                    <a:pt x="11627" y="9178"/>
                    <a:pt x="11675" y="9165"/>
                    <a:pt x="11724" y="9138"/>
                  </a:cubicBezTo>
                  <a:cubicBezTo>
                    <a:pt x="11899" y="8995"/>
                    <a:pt x="11994" y="8774"/>
                    <a:pt x="11962" y="8568"/>
                  </a:cubicBezTo>
                  <a:cubicBezTo>
                    <a:pt x="11940" y="8433"/>
                    <a:pt x="11854" y="8346"/>
                    <a:pt x="11744" y="8346"/>
                  </a:cubicBezTo>
                  <a:close/>
                  <a:moveTo>
                    <a:pt x="9854" y="9542"/>
                  </a:moveTo>
                  <a:cubicBezTo>
                    <a:pt x="9810" y="9542"/>
                    <a:pt x="9762" y="9555"/>
                    <a:pt x="9712" y="9582"/>
                  </a:cubicBezTo>
                  <a:lnTo>
                    <a:pt x="9712" y="9597"/>
                  </a:lnTo>
                  <a:cubicBezTo>
                    <a:pt x="9538" y="9724"/>
                    <a:pt x="9443" y="9946"/>
                    <a:pt x="9475" y="10168"/>
                  </a:cubicBezTo>
                  <a:cubicBezTo>
                    <a:pt x="9497" y="10310"/>
                    <a:pt x="9579" y="10392"/>
                    <a:pt x="9686" y="10392"/>
                  </a:cubicBezTo>
                  <a:cubicBezTo>
                    <a:pt x="9733" y="10392"/>
                    <a:pt x="9786" y="10376"/>
                    <a:pt x="9839" y="10342"/>
                  </a:cubicBezTo>
                  <a:cubicBezTo>
                    <a:pt x="10013" y="10215"/>
                    <a:pt x="10108" y="9994"/>
                    <a:pt x="10077" y="9772"/>
                  </a:cubicBezTo>
                  <a:cubicBezTo>
                    <a:pt x="10054" y="9624"/>
                    <a:pt x="9966" y="9542"/>
                    <a:pt x="9854" y="9542"/>
                  </a:cubicBezTo>
                  <a:close/>
                  <a:moveTo>
                    <a:pt x="7973" y="10735"/>
                  </a:moveTo>
                  <a:cubicBezTo>
                    <a:pt x="7926" y="10735"/>
                    <a:pt x="7876" y="10752"/>
                    <a:pt x="7827" y="10786"/>
                  </a:cubicBezTo>
                  <a:cubicBezTo>
                    <a:pt x="7653" y="10912"/>
                    <a:pt x="7558" y="11134"/>
                    <a:pt x="7574" y="11356"/>
                  </a:cubicBezTo>
                  <a:cubicBezTo>
                    <a:pt x="7607" y="11499"/>
                    <a:pt x="7693" y="11581"/>
                    <a:pt x="7795" y="11581"/>
                  </a:cubicBezTo>
                  <a:cubicBezTo>
                    <a:pt x="7841" y="11581"/>
                    <a:pt x="7889" y="11564"/>
                    <a:pt x="7938" y="11530"/>
                  </a:cubicBezTo>
                  <a:cubicBezTo>
                    <a:pt x="8128" y="11404"/>
                    <a:pt x="8223" y="11182"/>
                    <a:pt x="8192" y="10960"/>
                  </a:cubicBezTo>
                  <a:cubicBezTo>
                    <a:pt x="8170" y="10817"/>
                    <a:pt x="8079" y="10735"/>
                    <a:pt x="7973" y="10735"/>
                  </a:cubicBezTo>
                  <a:close/>
                  <a:moveTo>
                    <a:pt x="6088" y="11924"/>
                  </a:moveTo>
                  <a:cubicBezTo>
                    <a:pt x="6041" y="11924"/>
                    <a:pt x="5991" y="11940"/>
                    <a:pt x="5942" y="11974"/>
                  </a:cubicBezTo>
                  <a:cubicBezTo>
                    <a:pt x="5752" y="12101"/>
                    <a:pt x="5657" y="12322"/>
                    <a:pt x="5688" y="12544"/>
                  </a:cubicBezTo>
                  <a:cubicBezTo>
                    <a:pt x="5710" y="12687"/>
                    <a:pt x="5801" y="12769"/>
                    <a:pt x="5907" y="12769"/>
                  </a:cubicBezTo>
                  <a:cubicBezTo>
                    <a:pt x="5954" y="12769"/>
                    <a:pt x="6004" y="12753"/>
                    <a:pt x="6053" y="12718"/>
                  </a:cubicBezTo>
                  <a:cubicBezTo>
                    <a:pt x="6243" y="12592"/>
                    <a:pt x="6338" y="12370"/>
                    <a:pt x="6306" y="12148"/>
                  </a:cubicBezTo>
                  <a:cubicBezTo>
                    <a:pt x="6284" y="12006"/>
                    <a:pt x="6194" y="11924"/>
                    <a:pt x="6088" y="11924"/>
                  </a:cubicBezTo>
                  <a:close/>
                  <a:moveTo>
                    <a:pt x="4194" y="13122"/>
                  </a:moveTo>
                  <a:cubicBezTo>
                    <a:pt x="4149" y="13122"/>
                    <a:pt x="4102" y="13135"/>
                    <a:pt x="4057" y="13162"/>
                  </a:cubicBezTo>
                  <a:lnTo>
                    <a:pt x="4057" y="13146"/>
                  </a:lnTo>
                  <a:cubicBezTo>
                    <a:pt x="3866" y="13273"/>
                    <a:pt x="3771" y="13495"/>
                    <a:pt x="3803" y="13717"/>
                  </a:cubicBezTo>
                  <a:cubicBezTo>
                    <a:pt x="3826" y="13863"/>
                    <a:pt x="3920" y="13954"/>
                    <a:pt x="4030" y="13954"/>
                  </a:cubicBezTo>
                  <a:cubicBezTo>
                    <a:pt x="4075" y="13954"/>
                    <a:pt x="4122" y="13939"/>
                    <a:pt x="4167" y="13907"/>
                  </a:cubicBezTo>
                  <a:cubicBezTo>
                    <a:pt x="4358" y="13764"/>
                    <a:pt x="4453" y="13558"/>
                    <a:pt x="4421" y="13336"/>
                  </a:cubicBezTo>
                  <a:cubicBezTo>
                    <a:pt x="4398" y="13201"/>
                    <a:pt x="4304" y="13122"/>
                    <a:pt x="4194" y="13122"/>
                  </a:cubicBezTo>
                  <a:close/>
                  <a:moveTo>
                    <a:pt x="2319" y="14315"/>
                  </a:moveTo>
                  <a:cubicBezTo>
                    <a:pt x="2272" y="14315"/>
                    <a:pt x="2221" y="14332"/>
                    <a:pt x="2171" y="14366"/>
                  </a:cubicBezTo>
                  <a:lnTo>
                    <a:pt x="2171" y="14350"/>
                  </a:lnTo>
                  <a:cubicBezTo>
                    <a:pt x="1981" y="14477"/>
                    <a:pt x="1886" y="14699"/>
                    <a:pt x="1918" y="14921"/>
                  </a:cubicBezTo>
                  <a:cubicBezTo>
                    <a:pt x="1940" y="15063"/>
                    <a:pt x="2030" y="15145"/>
                    <a:pt x="2136" y="15145"/>
                  </a:cubicBezTo>
                  <a:cubicBezTo>
                    <a:pt x="2183" y="15145"/>
                    <a:pt x="2234" y="15129"/>
                    <a:pt x="2282" y="15095"/>
                  </a:cubicBezTo>
                  <a:cubicBezTo>
                    <a:pt x="2456" y="14968"/>
                    <a:pt x="2552" y="14746"/>
                    <a:pt x="2536" y="14525"/>
                  </a:cubicBezTo>
                  <a:cubicBezTo>
                    <a:pt x="2514" y="14394"/>
                    <a:pt x="2425" y="14315"/>
                    <a:pt x="2319" y="14315"/>
                  </a:cubicBezTo>
                  <a:close/>
                  <a:moveTo>
                    <a:pt x="426" y="15504"/>
                  </a:moveTo>
                  <a:cubicBezTo>
                    <a:pt x="377" y="15504"/>
                    <a:pt x="325" y="15520"/>
                    <a:pt x="270" y="15554"/>
                  </a:cubicBezTo>
                  <a:lnTo>
                    <a:pt x="286" y="15538"/>
                  </a:lnTo>
                  <a:lnTo>
                    <a:pt x="286" y="15538"/>
                  </a:lnTo>
                  <a:cubicBezTo>
                    <a:pt x="96" y="15665"/>
                    <a:pt x="1" y="15887"/>
                    <a:pt x="33" y="16109"/>
                  </a:cubicBezTo>
                  <a:cubicBezTo>
                    <a:pt x="55" y="16251"/>
                    <a:pt x="137" y="16333"/>
                    <a:pt x="244" y="16333"/>
                  </a:cubicBezTo>
                  <a:cubicBezTo>
                    <a:pt x="291" y="16333"/>
                    <a:pt x="343" y="16317"/>
                    <a:pt x="397" y="16283"/>
                  </a:cubicBezTo>
                  <a:cubicBezTo>
                    <a:pt x="571" y="16156"/>
                    <a:pt x="666" y="15935"/>
                    <a:pt x="650" y="15713"/>
                  </a:cubicBezTo>
                  <a:cubicBezTo>
                    <a:pt x="618" y="15582"/>
                    <a:pt x="533" y="15504"/>
                    <a:pt x="426" y="155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5718280" y="2665926"/>
              <a:ext cx="584491" cy="356358"/>
            </a:xfrm>
            <a:custGeom>
              <a:avLst/>
              <a:gdLst/>
              <a:ahLst/>
              <a:cxnLst/>
              <a:rect l="l" t="t" r="r" b="b"/>
              <a:pathLst>
                <a:path w="8524" h="5197" extrusionOk="0">
                  <a:moveTo>
                    <a:pt x="7779" y="0"/>
                  </a:moveTo>
                  <a:lnTo>
                    <a:pt x="0" y="5197"/>
                  </a:lnTo>
                  <a:lnTo>
                    <a:pt x="8524" y="380"/>
                  </a:lnTo>
                  <a:lnTo>
                    <a:pt x="7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6944751" y="1638253"/>
              <a:ext cx="893056" cy="570365"/>
            </a:xfrm>
            <a:custGeom>
              <a:avLst/>
              <a:gdLst/>
              <a:ahLst/>
              <a:cxnLst/>
              <a:rect l="l" t="t" r="r" b="b"/>
              <a:pathLst>
                <a:path w="13024" h="8318" extrusionOk="0">
                  <a:moveTo>
                    <a:pt x="13023" y="0"/>
                  </a:moveTo>
                  <a:lnTo>
                    <a:pt x="0" y="8317"/>
                  </a:lnTo>
                  <a:lnTo>
                    <a:pt x="12405" y="2076"/>
                  </a:lnTo>
                  <a:cubicBezTo>
                    <a:pt x="12405" y="2076"/>
                    <a:pt x="12183" y="1077"/>
                    <a:pt x="13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5523537" y="1667533"/>
              <a:ext cx="2854089" cy="1623120"/>
            </a:xfrm>
            <a:custGeom>
              <a:avLst/>
              <a:gdLst/>
              <a:ahLst/>
              <a:cxnLst/>
              <a:rect l="l" t="t" r="r" b="b"/>
              <a:pathLst>
                <a:path w="41623" h="23671" extrusionOk="0">
                  <a:moveTo>
                    <a:pt x="39500" y="1"/>
                  </a:moveTo>
                  <a:lnTo>
                    <a:pt x="39500" y="1"/>
                  </a:lnTo>
                  <a:cubicBezTo>
                    <a:pt x="39912" y="365"/>
                    <a:pt x="40197" y="904"/>
                    <a:pt x="39801" y="1585"/>
                  </a:cubicBezTo>
                  <a:cubicBezTo>
                    <a:pt x="38106" y="4516"/>
                    <a:pt x="28600" y="10600"/>
                    <a:pt x="28600" y="10600"/>
                  </a:cubicBezTo>
                  <a:cubicBezTo>
                    <a:pt x="28600" y="10600"/>
                    <a:pt x="28917" y="11724"/>
                    <a:pt x="25289" y="14323"/>
                  </a:cubicBezTo>
                  <a:cubicBezTo>
                    <a:pt x="21186" y="17269"/>
                    <a:pt x="17225" y="17697"/>
                    <a:pt x="17225" y="17697"/>
                  </a:cubicBezTo>
                  <a:lnTo>
                    <a:pt x="12678" y="19725"/>
                  </a:lnTo>
                  <a:cubicBezTo>
                    <a:pt x="11459" y="20311"/>
                    <a:pt x="10080" y="20723"/>
                    <a:pt x="8227" y="21246"/>
                  </a:cubicBezTo>
                  <a:cubicBezTo>
                    <a:pt x="8227" y="21246"/>
                    <a:pt x="0" y="23670"/>
                    <a:pt x="65" y="23670"/>
                  </a:cubicBezTo>
                  <a:cubicBezTo>
                    <a:pt x="66" y="23670"/>
                    <a:pt x="67" y="23670"/>
                    <a:pt x="68" y="23670"/>
                  </a:cubicBezTo>
                  <a:lnTo>
                    <a:pt x="9621" y="21848"/>
                  </a:lnTo>
                  <a:cubicBezTo>
                    <a:pt x="10825" y="21674"/>
                    <a:pt x="12013" y="21357"/>
                    <a:pt x="13138" y="20929"/>
                  </a:cubicBezTo>
                  <a:lnTo>
                    <a:pt x="18635" y="18774"/>
                  </a:lnTo>
                  <a:cubicBezTo>
                    <a:pt x="18635" y="18774"/>
                    <a:pt x="22596" y="18362"/>
                    <a:pt x="26699" y="15400"/>
                  </a:cubicBezTo>
                  <a:cubicBezTo>
                    <a:pt x="30327" y="12802"/>
                    <a:pt x="29662" y="11344"/>
                    <a:pt x="29662" y="11344"/>
                  </a:cubicBezTo>
                  <a:cubicBezTo>
                    <a:pt x="29662" y="11344"/>
                    <a:pt x="39056" y="5451"/>
                    <a:pt x="40656" y="2456"/>
                  </a:cubicBezTo>
                  <a:cubicBezTo>
                    <a:pt x="41623" y="635"/>
                    <a:pt x="40450" y="318"/>
                    <a:pt x="39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5608566" y="2381288"/>
              <a:ext cx="423694" cy="635575"/>
            </a:xfrm>
            <a:custGeom>
              <a:avLst/>
              <a:gdLst/>
              <a:ahLst/>
              <a:cxnLst/>
              <a:rect l="l" t="t" r="r" b="b"/>
              <a:pathLst>
                <a:path w="6179" h="9269" extrusionOk="0">
                  <a:moveTo>
                    <a:pt x="0" y="0"/>
                  </a:moveTo>
                  <a:lnTo>
                    <a:pt x="1077" y="9268"/>
                  </a:lnTo>
                  <a:lnTo>
                    <a:pt x="6179" y="5973"/>
                  </a:lnTo>
                  <a:lnTo>
                    <a:pt x="3343" y="115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4815536" y="2029313"/>
              <a:ext cx="2230239" cy="365067"/>
            </a:xfrm>
            <a:custGeom>
              <a:avLst/>
              <a:gdLst/>
              <a:ahLst/>
              <a:cxnLst/>
              <a:rect l="l" t="t" r="r" b="b"/>
              <a:pathLst>
                <a:path w="32525" h="5324" extrusionOk="0">
                  <a:moveTo>
                    <a:pt x="0" y="0"/>
                  </a:moveTo>
                  <a:cubicBezTo>
                    <a:pt x="1" y="1"/>
                    <a:pt x="10852" y="3533"/>
                    <a:pt x="11137" y="3565"/>
                  </a:cubicBezTo>
                  <a:lnTo>
                    <a:pt x="32525" y="5324"/>
                  </a:lnTo>
                  <a:lnTo>
                    <a:pt x="32525" y="5324"/>
                  </a:lnTo>
                  <a:lnTo>
                    <a:pt x="31606" y="45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4468975" y="2006410"/>
              <a:ext cx="2576792" cy="733425"/>
            </a:xfrm>
            <a:custGeom>
              <a:avLst/>
              <a:gdLst/>
              <a:ahLst/>
              <a:cxnLst/>
              <a:rect l="l" t="t" r="r" b="b"/>
              <a:pathLst>
                <a:path w="37579" h="10696" extrusionOk="0">
                  <a:moveTo>
                    <a:pt x="2564" y="0"/>
                  </a:moveTo>
                  <a:cubicBezTo>
                    <a:pt x="1929" y="0"/>
                    <a:pt x="1299" y="92"/>
                    <a:pt x="682" y="271"/>
                  </a:cubicBezTo>
                  <a:lnTo>
                    <a:pt x="0" y="477"/>
                  </a:lnTo>
                  <a:lnTo>
                    <a:pt x="30592" y="10696"/>
                  </a:lnTo>
                  <a:lnTo>
                    <a:pt x="37579" y="5658"/>
                  </a:lnTo>
                  <a:lnTo>
                    <a:pt x="3692" y="97"/>
                  </a:lnTo>
                  <a:cubicBezTo>
                    <a:pt x="3315" y="32"/>
                    <a:pt x="2939" y="0"/>
                    <a:pt x="2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6251630" y="2182501"/>
              <a:ext cx="475876" cy="438917"/>
            </a:xfrm>
            <a:custGeom>
              <a:avLst/>
              <a:gdLst/>
              <a:ahLst/>
              <a:cxnLst/>
              <a:rect l="l" t="t" r="r" b="b"/>
              <a:pathLst>
                <a:path w="6940" h="6401" extrusionOk="0">
                  <a:moveTo>
                    <a:pt x="5546" y="0"/>
                  </a:moveTo>
                  <a:cubicBezTo>
                    <a:pt x="5546" y="0"/>
                    <a:pt x="3344" y="666"/>
                    <a:pt x="888" y="2995"/>
                  </a:cubicBezTo>
                  <a:cubicBezTo>
                    <a:pt x="888" y="2995"/>
                    <a:pt x="1" y="3660"/>
                    <a:pt x="365" y="4975"/>
                  </a:cubicBezTo>
                  <a:cubicBezTo>
                    <a:pt x="540" y="5719"/>
                    <a:pt x="1157" y="6290"/>
                    <a:pt x="1918" y="6401"/>
                  </a:cubicBezTo>
                  <a:lnTo>
                    <a:pt x="4104" y="6020"/>
                  </a:lnTo>
                  <a:cubicBezTo>
                    <a:pt x="4674" y="5925"/>
                    <a:pt x="5229" y="5719"/>
                    <a:pt x="5736" y="5403"/>
                  </a:cubicBezTo>
                  <a:lnTo>
                    <a:pt x="6940" y="4658"/>
                  </a:lnTo>
                  <a:lnTo>
                    <a:pt x="6655" y="3327"/>
                  </a:lnTo>
                  <a:lnTo>
                    <a:pt x="6544" y="2218"/>
                  </a:lnTo>
                  <a:lnTo>
                    <a:pt x="55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6521047" y="2178661"/>
              <a:ext cx="284703" cy="337982"/>
            </a:xfrm>
            <a:custGeom>
              <a:avLst/>
              <a:gdLst/>
              <a:ahLst/>
              <a:cxnLst/>
              <a:rect l="l" t="t" r="r" b="b"/>
              <a:pathLst>
                <a:path w="4152" h="4929" extrusionOk="0">
                  <a:moveTo>
                    <a:pt x="1877" y="0"/>
                  </a:moveTo>
                  <a:cubicBezTo>
                    <a:pt x="1790" y="0"/>
                    <a:pt x="1704" y="8"/>
                    <a:pt x="1617" y="25"/>
                  </a:cubicBezTo>
                  <a:cubicBezTo>
                    <a:pt x="603" y="215"/>
                    <a:pt x="1" y="1466"/>
                    <a:pt x="254" y="2813"/>
                  </a:cubicBezTo>
                  <a:cubicBezTo>
                    <a:pt x="486" y="4042"/>
                    <a:pt x="1365" y="4929"/>
                    <a:pt x="2275" y="4929"/>
                  </a:cubicBezTo>
                  <a:cubicBezTo>
                    <a:pt x="2362" y="4929"/>
                    <a:pt x="2449" y="4921"/>
                    <a:pt x="2536" y="4904"/>
                  </a:cubicBezTo>
                  <a:cubicBezTo>
                    <a:pt x="3550" y="4714"/>
                    <a:pt x="4152" y="3462"/>
                    <a:pt x="3898" y="2116"/>
                  </a:cubicBezTo>
                  <a:cubicBezTo>
                    <a:pt x="3652" y="886"/>
                    <a:pt x="2786" y="0"/>
                    <a:pt x="1877"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6553687" y="2200398"/>
              <a:ext cx="244452" cy="290120"/>
            </a:xfrm>
            <a:custGeom>
              <a:avLst/>
              <a:gdLst/>
              <a:ahLst/>
              <a:cxnLst/>
              <a:rect l="l" t="t" r="r" b="b"/>
              <a:pathLst>
                <a:path w="3565" h="4231" extrusionOk="0">
                  <a:moveTo>
                    <a:pt x="1617" y="1"/>
                  </a:moveTo>
                  <a:cubicBezTo>
                    <a:pt x="1538" y="1"/>
                    <a:pt x="1458" y="9"/>
                    <a:pt x="1378" y="24"/>
                  </a:cubicBezTo>
                  <a:cubicBezTo>
                    <a:pt x="523" y="183"/>
                    <a:pt x="0" y="1260"/>
                    <a:pt x="222" y="2417"/>
                  </a:cubicBezTo>
                  <a:cubicBezTo>
                    <a:pt x="423" y="3467"/>
                    <a:pt x="1161" y="4231"/>
                    <a:pt x="1948" y="4231"/>
                  </a:cubicBezTo>
                  <a:cubicBezTo>
                    <a:pt x="2027" y="4231"/>
                    <a:pt x="2107" y="4223"/>
                    <a:pt x="2186" y="4207"/>
                  </a:cubicBezTo>
                  <a:cubicBezTo>
                    <a:pt x="3042" y="4048"/>
                    <a:pt x="3565" y="2971"/>
                    <a:pt x="3343" y="1815"/>
                  </a:cubicBezTo>
                  <a:cubicBezTo>
                    <a:pt x="3141" y="764"/>
                    <a:pt x="2404" y="1"/>
                    <a:pt x="1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7503129" y="2536601"/>
              <a:ext cx="474779" cy="438985"/>
            </a:xfrm>
            <a:custGeom>
              <a:avLst/>
              <a:gdLst/>
              <a:ahLst/>
              <a:cxnLst/>
              <a:rect l="l" t="t" r="r" b="b"/>
              <a:pathLst>
                <a:path w="6924" h="6402" extrusionOk="0">
                  <a:moveTo>
                    <a:pt x="5530" y="1"/>
                  </a:moveTo>
                  <a:cubicBezTo>
                    <a:pt x="5530" y="1"/>
                    <a:pt x="3343" y="666"/>
                    <a:pt x="888" y="2995"/>
                  </a:cubicBezTo>
                  <a:cubicBezTo>
                    <a:pt x="888" y="2995"/>
                    <a:pt x="1" y="3661"/>
                    <a:pt x="365" y="4991"/>
                  </a:cubicBezTo>
                  <a:cubicBezTo>
                    <a:pt x="539" y="5736"/>
                    <a:pt x="1157" y="6290"/>
                    <a:pt x="1918" y="6401"/>
                  </a:cubicBezTo>
                  <a:lnTo>
                    <a:pt x="4088" y="6021"/>
                  </a:lnTo>
                  <a:cubicBezTo>
                    <a:pt x="4674" y="5926"/>
                    <a:pt x="5229" y="5720"/>
                    <a:pt x="5720" y="5419"/>
                  </a:cubicBezTo>
                  <a:lnTo>
                    <a:pt x="6924" y="4675"/>
                  </a:lnTo>
                  <a:lnTo>
                    <a:pt x="6639" y="3328"/>
                  </a:lnTo>
                  <a:lnTo>
                    <a:pt x="6544" y="2219"/>
                  </a:lnTo>
                  <a:lnTo>
                    <a:pt x="55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7772547" y="2532761"/>
              <a:ext cx="284703" cy="338050"/>
            </a:xfrm>
            <a:custGeom>
              <a:avLst/>
              <a:gdLst/>
              <a:ahLst/>
              <a:cxnLst/>
              <a:rect l="l" t="t" r="r" b="b"/>
              <a:pathLst>
                <a:path w="4152" h="4930" extrusionOk="0">
                  <a:moveTo>
                    <a:pt x="1864" y="1"/>
                  </a:moveTo>
                  <a:cubicBezTo>
                    <a:pt x="1777" y="1"/>
                    <a:pt x="1689" y="9"/>
                    <a:pt x="1601" y="25"/>
                  </a:cubicBezTo>
                  <a:cubicBezTo>
                    <a:pt x="603" y="215"/>
                    <a:pt x="1" y="1467"/>
                    <a:pt x="254" y="2814"/>
                  </a:cubicBezTo>
                  <a:cubicBezTo>
                    <a:pt x="485" y="4043"/>
                    <a:pt x="1364" y="4929"/>
                    <a:pt x="2275" y="4929"/>
                  </a:cubicBezTo>
                  <a:cubicBezTo>
                    <a:pt x="2362" y="4929"/>
                    <a:pt x="2449" y="4921"/>
                    <a:pt x="2535" y="4905"/>
                  </a:cubicBezTo>
                  <a:cubicBezTo>
                    <a:pt x="3533" y="4699"/>
                    <a:pt x="4151" y="3463"/>
                    <a:pt x="3882" y="2116"/>
                  </a:cubicBezTo>
                  <a:cubicBezTo>
                    <a:pt x="3650" y="887"/>
                    <a:pt x="2785" y="1"/>
                    <a:pt x="1864" y="1"/>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7794238" y="2551412"/>
              <a:ext cx="244521" cy="289914"/>
            </a:xfrm>
            <a:custGeom>
              <a:avLst/>
              <a:gdLst/>
              <a:ahLst/>
              <a:cxnLst/>
              <a:rect l="l" t="t" r="r" b="b"/>
              <a:pathLst>
                <a:path w="3566" h="4228" extrusionOk="0">
                  <a:moveTo>
                    <a:pt x="1599" y="1"/>
                  </a:moveTo>
                  <a:cubicBezTo>
                    <a:pt x="1526" y="1"/>
                    <a:pt x="1452" y="8"/>
                    <a:pt x="1379" y="21"/>
                  </a:cubicBezTo>
                  <a:cubicBezTo>
                    <a:pt x="524" y="195"/>
                    <a:pt x="1" y="1257"/>
                    <a:pt x="223" y="2413"/>
                  </a:cubicBezTo>
                  <a:cubicBezTo>
                    <a:pt x="424" y="3464"/>
                    <a:pt x="1175" y="4227"/>
                    <a:pt x="1952" y="4227"/>
                  </a:cubicBezTo>
                  <a:cubicBezTo>
                    <a:pt x="2030" y="4227"/>
                    <a:pt x="2109" y="4219"/>
                    <a:pt x="2187" y="4204"/>
                  </a:cubicBezTo>
                  <a:cubicBezTo>
                    <a:pt x="3043" y="4029"/>
                    <a:pt x="3565" y="2968"/>
                    <a:pt x="3344" y="1811"/>
                  </a:cubicBezTo>
                  <a:cubicBezTo>
                    <a:pt x="3141" y="754"/>
                    <a:pt x="2382" y="1"/>
                    <a:pt x="1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4843719" y="2951592"/>
              <a:ext cx="877833" cy="242326"/>
            </a:xfrm>
            <a:custGeom>
              <a:avLst/>
              <a:gdLst/>
              <a:ahLst/>
              <a:cxnLst/>
              <a:rect l="l" t="t" r="r" b="b"/>
              <a:pathLst>
                <a:path w="12802" h="3534" extrusionOk="0">
                  <a:moveTo>
                    <a:pt x="1934" y="1"/>
                  </a:moveTo>
                  <a:lnTo>
                    <a:pt x="1" y="682"/>
                  </a:lnTo>
                  <a:lnTo>
                    <a:pt x="10124" y="3534"/>
                  </a:lnTo>
                  <a:cubicBezTo>
                    <a:pt x="11154" y="3154"/>
                    <a:pt x="12073" y="2520"/>
                    <a:pt x="12802" y="1696"/>
                  </a:cubicBezTo>
                  <a:lnTo>
                    <a:pt x="12390" y="1284"/>
                  </a:lnTo>
                  <a:lnTo>
                    <a:pt x="1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4843719" y="2951592"/>
              <a:ext cx="877833" cy="242326"/>
            </a:xfrm>
            <a:custGeom>
              <a:avLst/>
              <a:gdLst/>
              <a:ahLst/>
              <a:cxnLst/>
              <a:rect l="l" t="t" r="r" b="b"/>
              <a:pathLst>
                <a:path w="12802" h="3534" extrusionOk="0">
                  <a:moveTo>
                    <a:pt x="1934" y="1"/>
                  </a:moveTo>
                  <a:lnTo>
                    <a:pt x="1" y="682"/>
                  </a:lnTo>
                  <a:lnTo>
                    <a:pt x="10124" y="3534"/>
                  </a:lnTo>
                  <a:cubicBezTo>
                    <a:pt x="11154" y="3154"/>
                    <a:pt x="12073" y="2520"/>
                    <a:pt x="12802" y="1696"/>
                  </a:cubicBezTo>
                  <a:lnTo>
                    <a:pt x="19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7926833" y="1580654"/>
              <a:ext cx="282508" cy="158671"/>
            </a:xfrm>
            <a:custGeom>
              <a:avLst/>
              <a:gdLst/>
              <a:ahLst/>
              <a:cxnLst/>
              <a:rect l="l" t="t" r="r" b="b"/>
              <a:pathLst>
                <a:path w="4120" h="2314" extrusionOk="0">
                  <a:moveTo>
                    <a:pt x="2091" y="0"/>
                  </a:moveTo>
                  <a:cubicBezTo>
                    <a:pt x="1695" y="32"/>
                    <a:pt x="1299" y="159"/>
                    <a:pt x="951" y="381"/>
                  </a:cubicBezTo>
                  <a:cubicBezTo>
                    <a:pt x="412" y="713"/>
                    <a:pt x="16" y="1220"/>
                    <a:pt x="0" y="1838"/>
                  </a:cubicBezTo>
                  <a:lnTo>
                    <a:pt x="0" y="2313"/>
                  </a:lnTo>
                  <a:cubicBezTo>
                    <a:pt x="2230" y="1032"/>
                    <a:pt x="3332" y="826"/>
                    <a:pt x="3809" y="826"/>
                  </a:cubicBezTo>
                  <a:cubicBezTo>
                    <a:pt x="4033" y="826"/>
                    <a:pt x="4119" y="872"/>
                    <a:pt x="4119" y="872"/>
                  </a:cubicBezTo>
                  <a:cubicBezTo>
                    <a:pt x="3533" y="412"/>
                    <a:pt x="2836" y="111"/>
                    <a:pt x="2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952;p50">
            <a:extLst>
              <a:ext uri="{FF2B5EF4-FFF2-40B4-BE49-F238E27FC236}">
                <a16:creationId xmlns:a16="http://schemas.microsoft.com/office/drawing/2014/main" id="{317EBAEA-138E-EAF1-7713-AB382D1D1897}"/>
              </a:ext>
            </a:extLst>
          </p:cNvPr>
          <p:cNvGrpSpPr/>
          <p:nvPr/>
        </p:nvGrpSpPr>
        <p:grpSpPr>
          <a:xfrm flipH="1">
            <a:off x="88207" y="2330218"/>
            <a:ext cx="5226335" cy="2361346"/>
            <a:chOff x="715100" y="3280725"/>
            <a:chExt cx="2891646" cy="867573"/>
          </a:xfrm>
        </p:grpSpPr>
        <p:sp>
          <p:nvSpPr>
            <p:cNvPr id="3" name="Google Shape;953;p50">
              <a:extLst>
                <a:ext uri="{FF2B5EF4-FFF2-40B4-BE49-F238E27FC236}">
                  <a16:creationId xmlns:a16="http://schemas.microsoft.com/office/drawing/2014/main" id="{683990E2-5DA7-F186-FB20-F0CE4DB68AAA}"/>
                </a:ext>
              </a:extLst>
            </p:cNvPr>
            <p:cNvSpPr/>
            <p:nvPr/>
          </p:nvSpPr>
          <p:spPr>
            <a:xfrm>
              <a:off x="2982051" y="3280725"/>
              <a:ext cx="520508" cy="460008"/>
            </a:xfrm>
            <a:custGeom>
              <a:avLst/>
              <a:gdLst/>
              <a:ahLst/>
              <a:cxnLst/>
              <a:rect l="l" t="t" r="r" b="b"/>
              <a:pathLst>
                <a:path w="10608" h="9375" extrusionOk="0">
                  <a:moveTo>
                    <a:pt x="7605" y="1"/>
                  </a:moveTo>
                  <a:lnTo>
                    <a:pt x="0" y="9374"/>
                  </a:lnTo>
                  <a:lnTo>
                    <a:pt x="8606" y="9374"/>
                  </a:lnTo>
                  <a:lnTo>
                    <a:pt x="10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54;p50">
              <a:extLst>
                <a:ext uri="{FF2B5EF4-FFF2-40B4-BE49-F238E27FC236}">
                  <a16:creationId xmlns:a16="http://schemas.microsoft.com/office/drawing/2014/main" id="{10704CCE-8D6E-4890-4E58-8B8BA34EDE79}"/>
                </a:ext>
              </a:extLst>
            </p:cNvPr>
            <p:cNvSpPr/>
            <p:nvPr/>
          </p:nvSpPr>
          <p:spPr>
            <a:xfrm>
              <a:off x="715100" y="3738286"/>
              <a:ext cx="2891646" cy="309076"/>
            </a:xfrm>
            <a:custGeom>
              <a:avLst/>
              <a:gdLst/>
              <a:ahLst/>
              <a:cxnLst/>
              <a:rect l="l" t="t" r="r" b="b"/>
              <a:pathLst>
                <a:path w="58932" h="6299" extrusionOk="0">
                  <a:moveTo>
                    <a:pt x="26934" y="1"/>
                  </a:moveTo>
                  <a:cubicBezTo>
                    <a:pt x="19892" y="1"/>
                    <a:pt x="13610" y="5"/>
                    <a:pt x="10608" y="16"/>
                  </a:cubicBezTo>
                  <a:cubicBezTo>
                    <a:pt x="9340" y="16"/>
                    <a:pt x="8039" y="183"/>
                    <a:pt x="6805" y="449"/>
                  </a:cubicBezTo>
                  <a:cubicBezTo>
                    <a:pt x="5471" y="716"/>
                    <a:pt x="4170" y="1083"/>
                    <a:pt x="2936" y="1617"/>
                  </a:cubicBezTo>
                  <a:cubicBezTo>
                    <a:pt x="2569" y="1784"/>
                    <a:pt x="2235" y="1951"/>
                    <a:pt x="1902" y="2184"/>
                  </a:cubicBezTo>
                  <a:cubicBezTo>
                    <a:pt x="1902" y="2184"/>
                    <a:pt x="167" y="2451"/>
                    <a:pt x="167" y="3785"/>
                  </a:cubicBezTo>
                  <a:cubicBezTo>
                    <a:pt x="167" y="3785"/>
                    <a:pt x="0" y="4586"/>
                    <a:pt x="1902" y="5286"/>
                  </a:cubicBezTo>
                  <a:cubicBezTo>
                    <a:pt x="3169" y="5720"/>
                    <a:pt x="5371" y="6120"/>
                    <a:pt x="9107" y="6187"/>
                  </a:cubicBezTo>
                  <a:cubicBezTo>
                    <a:pt x="12696" y="6250"/>
                    <a:pt x="17343" y="6299"/>
                    <a:pt x="21978" y="6299"/>
                  </a:cubicBezTo>
                  <a:cubicBezTo>
                    <a:pt x="29577" y="6299"/>
                    <a:pt x="37144" y="6168"/>
                    <a:pt x="39962" y="5753"/>
                  </a:cubicBezTo>
                  <a:lnTo>
                    <a:pt x="52038" y="3285"/>
                  </a:lnTo>
                  <a:lnTo>
                    <a:pt x="52738" y="3151"/>
                  </a:lnTo>
                  <a:lnTo>
                    <a:pt x="58309" y="1083"/>
                  </a:lnTo>
                  <a:cubicBezTo>
                    <a:pt x="58932" y="952"/>
                    <a:pt x="58813" y="15"/>
                    <a:pt x="58207" y="15"/>
                  </a:cubicBezTo>
                  <a:cubicBezTo>
                    <a:pt x="58197" y="15"/>
                    <a:pt x="58186" y="15"/>
                    <a:pt x="58175" y="16"/>
                  </a:cubicBezTo>
                  <a:lnTo>
                    <a:pt x="58142" y="16"/>
                  </a:lnTo>
                  <a:cubicBezTo>
                    <a:pt x="58142" y="16"/>
                    <a:pt x="41019" y="1"/>
                    <a:pt x="26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55;p50">
              <a:extLst>
                <a:ext uri="{FF2B5EF4-FFF2-40B4-BE49-F238E27FC236}">
                  <a16:creationId xmlns:a16="http://schemas.microsoft.com/office/drawing/2014/main" id="{0ED026DF-A8D2-E65B-91A7-3F7C67C1E160}"/>
                </a:ext>
              </a:extLst>
            </p:cNvPr>
            <p:cNvSpPr/>
            <p:nvPr/>
          </p:nvSpPr>
          <p:spPr>
            <a:xfrm>
              <a:off x="808379" y="3901094"/>
              <a:ext cx="2460097" cy="146859"/>
            </a:xfrm>
            <a:custGeom>
              <a:avLst/>
              <a:gdLst/>
              <a:ahLst/>
              <a:cxnLst/>
              <a:rect l="l" t="t" r="r" b="b"/>
              <a:pathLst>
                <a:path w="50137" h="2993" extrusionOk="0">
                  <a:moveTo>
                    <a:pt x="50137" y="0"/>
                  </a:moveTo>
                  <a:cubicBezTo>
                    <a:pt x="49903" y="34"/>
                    <a:pt x="46501" y="734"/>
                    <a:pt x="39929" y="1701"/>
                  </a:cubicBezTo>
                  <a:cubicBezTo>
                    <a:pt x="36359" y="2211"/>
                    <a:pt x="27762" y="2332"/>
                    <a:pt x="20129" y="2332"/>
                  </a:cubicBezTo>
                  <a:cubicBezTo>
                    <a:pt x="13285" y="2332"/>
                    <a:pt x="7216" y="2235"/>
                    <a:pt x="6239" y="2235"/>
                  </a:cubicBezTo>
                  <a:cubicBezTo>
                    <a:pt x="4204" y="2235"/>
                    <a:pt x="1" y="1968"/>
                    <a:pt x="1" y="1968"/>
                  </a:cubicBezTo>
                  <a:lnTo>
                    <a:pt x="1" y="1968"/>
                  </a:lnTo>
                  <a:cubicBezTo>
                    <a:pt x="1268" y="2435"/>
                    <a:pt x="3437" y="2802"/>
                    <a:pt x="7206" y="2869"/>
                  </a:cubicBezTo>
                  <a:cubicBezTo>
                    <a:pt x="11013" y="2936"/>
                    <a:pt x="16006" y="2992"/>
                    <a:pt x="20914" y="2992"/>
                  </a:cubicBezTo>
                  <a:cubicBezTo>
                    <a:pt x="28216" y="2992"/>
                    <a:pt x="35328" y="2868"/>
                    <a:pt x="38061" y="2469"/>
                  </a:cubicBezTo>
                  <a:lnTo>
                    <a:pt x="50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56;p50">
              <a:extLst>
                <a:ext uri="{FF2B5EF4-FFF2-40B4-BE49-F238E27FC236}">
                  <a16:creationId xmlns:a16="http://schemas.microsoft.com/office/drawing/2014/main" id="{E0C1ECE8-79EB-AFAD-4920-568AC69D901E}"/>
                </a:ext>
              </a:extLst>
            </p:cNvPr>
            <p:cNvSpPr/>
            <p:nvPr/>
          </p:nvSpPr>
          <p:spPr>
            <a:xfrm>
              <a:off x="3145694" y="3724302"/>
              <a:ext cx="417417" cy="78606"/>
            </a:xfrm>
            <a:custGeom>
              <a:avLst/>
              <a:gdLst/>
              <a:ahLst/>
              <a:cxnLst/>
              <a:rect l="l" t="t" r="r" b="b"/>
              <a:pathLst>
                <a:path w="8507" h="1602" extrusionOk="0">
                  <a:moveTo>
                    <a:pt x="6272" y="1"/>
                  </a:moveTo>
                  <a:lnTo>
                    <a:pt x="1" y="1535"/>
                  </a:lnTo>
                  <a:lnTo>
                    <a:pt x="6072" y="1602"/>
                  </a:lnTo>
                  <a:lnTo>
                    <a:pt x="8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957;p50">
              <a:extLst>
                <a:ext uri="{FF2B5EF4-FFF2-40B4-BE49-F238E27FC236}">
                  <a16:creationId xmlns:a16="http://schemas.microsoft.com/office/drawing/2014/main" id="{ADB01634-4DEE-1C9A-709C-061FA0AF957D}"/>
                </a:ext>
              </a:extLst>
            </p:cNvPr>
            <p:cNvGrpSpPr/>
            <p:nvPr/>
          </p:nvGrpSpPr>
          <p:grpSpPr>
            <a:xfrm>
              <a:off x="808379" y="3817580"/>
              <a:ext cx="1784169" cy="49166"/>
              <a:chOff x="808379" y="3817580"/>
              <a:chExt cx="1784169" cy="49166"/>
            </a:xfrm>
          </p:grpSpPr>
          <p:sp>
            <p:nvSpPr>
              <p:cNvPr id="13" name="Google Shape;958;p50">
                <a:extLst>
                  <a:ext uri="{FF2B5EF4-FFF2-40B4-BE49-F238E27FC236}">
                    <a16:creationId xmlns:a16="http://schemas.microsoft.com/office/drawing/2014/main" id="{05C3407B-E8D7-50E4-BA6A-84372F5932A4}"/>
                  </a:ext>
                </a:extLst>
              </p:cNvPr>
              <p:cNvSpPr/>
              <p:nvPr/>
            </p:nvSpPr>
            <p:spPr>
              <a:xfrm>
                <a:off x="808379" y="3817580"/>
                <a:ext cx="150637" cy="27919"/>
              </a:xfrm>
              <a:custGeom>
                <a:avLst/>
                <a:gdLst/>
                <a:ahLst/>
                <a:cxnLst/>
                <a:rect l="l" t="t" r="r" b="b"/>
                <a:pathLst>
                  <a:path w="3070" h="569" extrusionOk="0">
                    <a:moveTo>
                      <a:pt x="1035" y="1"/>
                    </a:moveTo>
                    <a:cubicBezTo>
                      <a:pt x="668" y="168"/>
                      <a:pt x="301" y="335"/>
                      <a:pt x="1" y="568"/>
                    </a:cubicBezTo>
                    <a:lnTo>
                      <a:pt x="2136" y="568"/>
                    </a:lnTo>
                    <a:cubicBezTo>
                      <a:pt x="2369" y="568"/>
                      <a:pt x="2603" y="535"/>
                      <a:pt x="2836" y="435"/>
                    </a:cubicBezTo>
                    <a:cubicBezTo>
                      <a:pt x="3070" y="368"/>
                      <a:pt x="3003" y="1"/>
                      <a:pt x="2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9;p50">
                <a:extLst>
                  <a:ext uri="{FF2B5EF4-FFF2-40B4-BE49-F238E27FC236}">
                    <a16:creationId xmlns:a16="http://schemas.microsoft.com/office/drawing/2014/main" id="{6028A817-CECA-4427-128A-23C162AE20F2}"/>
                  </a:ext>
                </a:extLst>
              </p:cNvPr>
              <p:cNvSpPr/>
              <p:nvPr/>
            </p:nvSpPr>
            <p:spPr>
              <a:xfrm>
                <a:off x="1230660"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60;p50">
                <a:extLst>
                  <a:ext uri="{FF2B5EF4-FFF2-40B4-BE49-F238E27FC236}">
                    <a16:creationId xmlns:a16="http://schemas.microsoft.com/office/drawing/2014/main" id="{5FA3B51B-8EAE-4253-DB01-8917C09AAF2A}"/>
                  </a:ext>
                </a:extLst>
              </p:cNvPr>
              <p:cNvSpPr/>
              <p:nvPr/>
            </p:nvSpPr>
            <p:spPr>
              <a:xfrm>
                <a:off x="1265056" y="3825775"/>
                <a:ext cx="24583" cy="40971"/>
              </a:xfrm>
              <a:custGeom>
                <a:avLst/>
                <a:gdLst/>
                <a:ahLst/>
                <a:cxnLst/>
                <a:rect l="l" t="t" r="r" b="b"/>
                <a:pathLst>
                  <a:path w="501" h="835" extrusionOk="0">
                    <a:moveTo>
                      <a:pt x="267" y="1"/>
                    </a:moveTo>
                    <a:cubicBezTo>
                      <a:pt x="134" y="1"/>
                      <a:pt x="0" y="101"/>
                      <a:pt x="0" y="234"/>
                    </a:cubicBezTo>
                    <a:lnTo>
                      <a:pt x="0" y="601"/>
                    </a:lnTo>
                    <a:cubicBezTo>
                      <a:pt x="0" y="735"/>
                      <a:pt x="134" y="835"/>
                      <a:pt x="267" y="835"/>
                    </a:cubicBezTo>
                    <a:cubicBezTo>
                      <a:pt x="367" y="835"/>
                      <a:pt x="501" y="735"/>
                      <a:pt x="501" y="601"/>
                    </a:cubicBezTo>
                    <a:lnTo>
                      <a:pt x="501" y="234"/>
                    </a:lnTo>
                    <a:cubicBezTo>
                      <a:pt x="501" y="101"/>
                      <a:pt x="36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1;p50">
                <a:extLst>
                  <a:ext uri="{FF2B5EF4-FFF2-40B4-BE49-F238E27FC236}">
                    <a16:creationId xmlns:a16="http://schemas.microsoft.com/office/drawing/2014/main" id="{954A125E-FC88-370E-E556-8AC25ABFBD1C}"/>
                  </a:ext>
                </a:extLst>
              </p:cNvPr>
              <p:cNvSpPr/>
              <p:nvPr/>
            </p:nvSpPr>
            <p:spPr>
              <a:xfrm>
                <a:off x="1302692"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2;p50">
                <a:extLst>
                  <a:ext uri="{FF2B5EF4-FFF2-40B4-BE49-F238E27FC236}">
                    <a16:creationId xmlns:a16="http://schemas.microsoft.com/office/drawing/2014/main" id="{658685A9-D7D1-42D6-7155-F407197F0BE2}"/>
                  </a:ext>
                </a:extLst>
              </p:cNvPr>
              <p:cNvSpPr/>
              <p:nvPr/>
            </p:nvSpPr>
            <p:spPr>
              <a:xfrm>
                <a:off x="1338708" y="3825775"/>
                <a:ext cx="22964" cy="40971"/>
              </a:xfrm>
              <a:custGeom>
                <a:avLst/>
                <a:gdLst/>
                <a:ahLst/>
                <a:cxnLst/>
                <a:rect l="l" t="t" r="r" b="b"/>
                <a:pathLst>
                  <a:path w="468" h="835" extrusionOk="0">
                    <a:moveTo>
                      <a:pt x="234" y="1"/>
                    </a:moveTo>
                    <a:cubicBezTo>
                      <a:pt x="101" y="1"/>
                      <a:pt x="0" y="101"/>
                      <a:pt x="0" y="234"/>
                    </a:cubicBezTo>
                    <a:lnTo>
                      <a:pt x="0" y="601"/>
                    </a:lnTo>
                    <a:cubicBezTo>
                      <a:pt x="0" y="735"/>
                      <a:pt x="101"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3;p50">
                <a:extLst>
                  <a:ext uri="{FF2B5EF4-FFF2-40B4-BE49-F238E27FC236}">
                    <a16:creationId xmlns:a16="http://schemas.microsoft.com/office/drawing/2014/main" id="{9F1AE2E0-5076-816F-D3AE-10D1C400A55E}"/>
                  </a:ext>
                </a:extLst>
              </p:cNvPr>
              <p:cNvSpPr/>
              <p:nvPr/>
            </p:nvSpPr>
            <p:spPr>
              <a:xfrm>
                <a:off x="1374724"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64;p50">
                <a:extLst>
                  <a:ext uri="{FF2B5EF4-FFF2-40B4-BE49-F238E27FC236}">
                    <a16:creationId xmlns:a16="http://schemas.microsoft.com/office/drawing/2014/main" id="{2D587390-B9CE-7443-9B19-39C652D76AE1}"/>
                  </a:ext>
                </a:extLst>
              </p:cNvPr>
              <p:cNvSpPr/>
              <p:nvPr/>
            </p:nvSpPr>
            <p:spPr>
              <a:xfrm>
                <a:off x="1410740"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65;p50">
                <a:extLst>
                  <a:ext uri="{FF2B5EF4-FFF2-40B4-BE49-F238E27FC236}">
                    <a16:creationId xmlns:a16="http://schemas.microsoft.com/office/drawing/2014/main" id="{1971ABEB-3A88-7C13-26CD-45A4A43AA891}"/>
                  </a:ext>
                </a:extLst>
              </p:cNvPr>
              <p:cNvSpPr/>
              <p:nvPr/>
            </p:nvSpPr>
            <p:spPr>
              <a:xfrm>
                <a:off x="1446756"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6;p50">
                <a:extLst>
                  <a:ext uri="{FF2B5EF4-FFF2-40B4-BE49-F238E27FC236}">
                    <a16:creationId xmlns:a16="http://schemas.microsoft.com/office/drawing/2014/main" id="{34DB3DEF-8ECC-87E7-C62D-08C22A861C10}"/>
                  </a:ext>
                </a:extLst>
              </p:cNvPr>
              <p:cNvSpPr/>
              <p:nvPr/>
            </p:nvSpPr>
            <p:spPr>
              <a:xfrm>
                <a:off x="1482723"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67;p50">
                <a:extLst>
                  <a:ext uri="{FF2B5EF4-FFF2-40B4-BE49-F238E27FC236}">
                    <a16:creationId xmlns:a16="http://schemas.microsoft.com/office/drawing/2014/main" id="{3CC90803-A68C-1D15-A88D-C6AADAF395AD}"/>
                  </a:ext>
                </a:extLst>
              </p:cNvPr>
              <p:cNvSpPr/>
              <p:nvPr/>
            </p:nvSpPr>
            <p:spPr>
              <a:xfrm>
                <a:off x="1518739"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68;p50">
                <a:extLst>
                  <a:ext uri="{FF2B5EF4-FFF2-40B4-BE49-F238E27FC236}">
                    <a16:creationId xmlns:a16="http://schemas.microsoft.com/office/drawing/2014/main" id="{A498CA34-94F7-E9F6-F5D6-98FAE0C05327}"/>
                  </a:ext>
                </a:extLst>
              </p:cNvPr>
              <p:cNvSpPr/>
              <p:nvPr/>
            </p:nvSpPr>
            <p:spPr>
              <a:xfrm>
                <a:off x="1564569"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69;p50">
                <a:extLst>
                  <a:ext uri="{FF2B5EF4-FFF2-40B4-BE49-F238E27FC236}">
                    <a16:creationId xmlns:a16="http://schemas.microsoft.com/office/drawing/2014/main" id="{2C7F5A88-032D-A2F1-3D28-BD14207854FB}"/>
                  </a:ext>
                </a:extLst>
              </p:cNvPr>
              <p:cNvSpPr/>
              <p:nvPr/>
            </p:nvSpPr>
            <p:spPr>
              <a:xfrm>
                <a:off x="1600585"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70;p50">
                <a:extLst>
                  <a:ext uri="{FF2B5EF4-FFF2-40B4-BE49-F238E27FC236}">
                    <a16:creationId xmlns:a16="http://schemas.microsoft.com/office/drawing/2014/main" id="{8FAD5702-4D8D-3161-F8DE-990CECA809B1}"/>
                  </a:ext>
                </a:extLst>
              </p:cNvPr>
              <p:cNvSpPr/>
              <p:nvPr/>
            </p:nvSpPr>
            <p:spPr>
              <a:xfrm>
                <a:off x="1636601" y="3825775"/>
                <a:ext cx="22964" cy="40971"/>
              </a:xfrm>
              <a:custGeom>
                <a:avLst/>
                <a:gdLst/>
                <a:ahLst/>
                <a:cxnLst/>
                <a:rect l="l" t="t" r="r" b="b"/>
                <a:pathLst>
                  <a:path w="468" h="835" extrusionOk="0">
                    <a:moveTo>
                      <a:pt x="234" y="1"/>
                    </a:moveTo>
                    <a:cubicBezTo>
                      <a:pt x="101" y="1"/>
                      <a:pt x="0" y="101"/>
                      <a:pt x="0" y="234"/>
                    </a:cubicBezTo>
                    <a:lnTo>
                      <a:pt x="0" y="601"/>
                    </a:lnTo>
                    <a:cubicBezTo>
                      <a:pt x="0" y="735"/>
                      <a:pt x="101"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71;p50">
                <a:extLst>
                  <a:ext uri="{FF2B5EF4-FFF2-40B4-BE49-F238E27FC236}">
                    <a16:creationId xmlns:a16="http://schemas.microsoft.com/office/drawing/2014/main" id="{02BBFA74-000B-200C-0678-25C3A4C2FFF6}"/>
                  </a:ext>
                </a:extLst>
              </p:cNvPr>
              <p:cNvSpPr/>
              <p:nvPr/>
            </p:nvSpPr>
            <p:spPr>
              <a:xfrm>
                <a:off x="1672617"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72;p50">
                <a:extLst>
                  <a:ext uri="{FF2B5EF4-FFF2-40B4-BE49-F238E27FC236}">
                    <a16:creationId xmlns:a16="http://schemas.microsoft.com/office/drawing/2014/main" id="{2F21803B-B59C-723C-9D0D-685D1D01BB37}"/>
                  </a:ext>
                </a:extLst>
              </p:cNvPr>
              <p:cNvSpPr/>
              <p:nvPr/>
            </p:nvSpPr>
            <p:spPr>
              <a:xfrm>
                <a:off x="1708633"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3;p50">
                <a:extLst>
                  <a:ext uri="{FF2B5EF4-FFF2-40B4-BE49-F238E27FC236}">
                    <a16:creationId xmlns:a16="http://schemas.microsoft.com/office/drawing/2014/main" id="{D6245E5E-35C2-7B22-E36A-553D62E25544}"/>
                  </a:ext>
                </a:extLst>
              </p:cNvPr>
              <p:cNvSpPr/>
              <p:nvPr/>
            </p:nvSpPr>
            <p:spPr>
              <a:xfrm>
                <a:off x="1744649"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74;p50">
                <a:extLst>
                  <a:ext uri="{FF2B5EF4-FFF2-40B4-BE49-F238E27FC236}">
                    <a16:creationId xmlns:a16="http://schemas.microsoft.com/office/drawing/2014/main" id="{C7B41A05-BE19-D53C-F02E-2F02FABAC0E4}"/>
                  </a:ext>
                </a:extLst>
              </p:cNvPr>
              <p:cNvSpPr/>
              <p:nvPr/>
            </p:nvSpPr>
            <p:spPr>
              <a:xfrm>
                <a:off x="1780616"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75;p50">
                <a:extLst>
                  <a:ext uri="{FF2B5EF4-FFF2-40B4-BE49-F238E27FC236}">
                    <a16:creationId xmlns:a16="http://schemas.microsoft.com/office/drawing/2014/main" id="{C6764A32-340F-73AB-0BC1-F461EDC828B2}"/>
                  </a:ext>
                </a:extLst>
              </p:cNvPr>
              <p:cNvSpPr/>
              <p:nvPr/>
            </p:nvSpPr>
            <p:spPr>
              <a:xfrm>
                <a:off x="1816632"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76;p50">
                <a:extLst>
                  <a:ext uri="{FF2B5EF4-FFF2-40B4-BE49-F238E27FC236}">
                    <a16:creationId xmlns:a16="http://schemas.microsoft.com/office/drawing/2014/main" id="{8D19BB88-003D-54D6-0CC6-39FEE61B5D79}"/>
                  </a:ext>
                </a:extLst>
              </p:cNvPr>
              <p:cNvSpPr/>
              <p:nvPr/>
            </p:nvSpPr>
            <p:spPr>
              <a:xfrm>
                <a:off x="1851029" y="3825775"/>
                <a:ext cx="24583" cy="40971"/>
              </a:xfrm>
              <a:custGeom>
                <a:avLst/>
                <a:gdLst/>
                <a:ahLst/>
                <a:cxnLst/>
                <a:rect l="l" t="t" r="r" b="b"/>
                <a:pathLst>
                  <a:path w="501" h="835" extrusionOk="0">
                    <a:moveTo>
                      <a:pt x="267" y="1"/>
                    </a:moveTo>
                    <a:cubicBezTo>
                      <a:pt x="134" y="1"/>
                      <a:pt x="0" y="101"/>
                      <a:pt x="34" y="234"/>
                    </a:cubicBezTo>
                    <a:lnTo>
                      <a:pt x="34" y="601"/>
                    </a:lnTo>
                    <a:cubicBezTo>
                      <a:pt x="0" y="735"/>
                      <a:pt x="134" y="835"/>
                      <a:pt x="267" y="835"/>
                    </a:cubicBezTo>
                    <a:cubicBezTo>
                      <a:pt x="367" y="835"/>
                      <a:pt x="501" y="735"/>
                      <a:pt x="501" y="601"/>
                    </a:cubicBezTo>
                    <a:lnTo>
                      <a:pt x="501" y="234"/>
                    </a:lnTo>
                    <a:cubicBezTo>
                      <a:pt x="501" y="101"/>
                      <a:pt x="36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77;p50">
                <a:extLst>
                  <a:ext uri="{FF2B5EF4-FFF2-40B4-BE49-F238E27FC236}">
                    <a16:creationId xmlns:a16="http://schemas.microsoft.com/office/drawing/2014/main" id="{A05DF797-43AC-C050-C190-0F42AEC7B01F}"/>
                  </a:ext>
                </a:extLst>
              </p:cNvPr>
              <p:cNvSpPr/>
              <p:nvPr/>
            </p:nvSpPr>
            <p:spPr>
              <a:xfrm>
                <a:off x="1947595"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78;p50">
                <a:extLst>
                  <a:ext uri="{FF2B5EF4-FFF2-40B4-BE49-F238E27FC236}">
                    <a16:creationId xmlns:a16="http://schemas.microsoft.com/office/drawing/2014/main" id="{38537784-3672-BAC7-96B5-8D71CDD4AEF7}"/>
                  </a:ext>
                </a:extLst>
              </p:cNvPr>
              <p:cNvSpPr/>
              <p:nvPr/>
            </p:nvSpPr>
            <p:spPr>
              <a:xfrm>
                <a:off x="1983611"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79;p50">
                <a:extLst>
                  <a:ext uri="{FF2B5EF4-FFF2-40B4-BE49-F238E27FC236}">
                    <a16:creationId xmlns:a16="http://schemas.microsoft.com/office/drawing/2014/main" id="{F31FB3FD-8A0A-9BFE-347C-F7A1C0771875}"/>
                  </a:ext>
                </a:extLst>
              </p:cNvPr>
              <p:cNvSpPr/>
              <p:nvPr/>
            </p:nvSpPr>
            <p:spPr>
              <a:xfrm>
                <a:off x="2019627"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80;p50">
                <a:extLst>
                  <a:ext uri="{FF2B5EF4-FFF2-40B4-BE49-F238E27FC236}">
                    <a16:creationId xmlns:a16="http://schemas.microsoft.com/office/drawing/2014/main" id="{CA73E644-6DA7-18C2-F597-1E63BE32B61B}"/>
                  </a:ext>
                </a:extLst>
              </p:cNvPr>
              <p:cNvSpPr/>
              <p:nvPr/>
            </p:nvSpPr>
            <p:spPr>
              <a:xfrm>
                <a:off x="2055594"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81;p50">
                <a:extLst>
                  <a:ext uri="{FF2B5EF4-FFF2-40B4-BE49-F238E27FC236}">
                    <a16:creationId xmlns:a16="http://schemas.microsoft.com/office/drawing/2014/main" id="{42B97BF9-EDBB-25AC-0193-56005D68D630}"/>
                  </a:ext>
                </a:extLst>
              </p:cNvPr>
              <p:cNvSpPr/>
              <p:nvPr/>
            </p:nvSpPr>
            <p:spPr>
              <a:xfrm>
                <a:off x="2091610"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82;p50">
                <a:extLst>
                  <a:ext uri="{FF2B5EF4-FFF2-40B4-BE49-F238E27FC236}">
                    <a16:creationId xmlns:a16="http://schemas.microsoft.com/office/drawing/2014/main" id="{E5747F2B-1187-7D37-EF41-92A7D92F3573}"/>
                  </a:ext>
                </a:extLst>
              </p:cNvPr>
              <p:cNvSpPr/>
              <p:nvPr/>
            </p:nvSpPr>
            <p:spPr>
              <a:xfrm>
                <a:off x="2127627"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83;p50">
                <a:extLst>
                  <a:ext uri="{FF2B5EF4-FFF2-40B4-BE49-F238E27FC236}">
                    <a16:creationId xmlns:a16="http://schemas.microsoft.com/office/drawing/2014/main" id="{1524ECE6-6B5F-8222-770D-72D8752E0B7A}"/>
                  </a:ext>
                </a:extLst>
              </p:cNvPr>
              <p:cNvSpPr/>
              <p:nvPr/>
            </p:nvSpPr>
            <p:spPr>
              <a:xfrm>
                <a:off x="2163643" y="3825775"/>
                <a:ext cx="22964" cy="40971"/>
              </a:xfrm>
              <a:custGeom>
                <a:avLst/>
                <a:gdLst/>
                <a:ahLst/>
                <a:cxnLst/>
                <a:rect l="l" t="t" r="r" b="b"/>
                <a:pathLst>
                  <a:path w="468" h="835" extrusionOk="0">
                    <a:moveTo>
                      <a:pt x="234" y="1"/>
                    </a:moveTo>
                    <a:cubicBezTo>
                      <a:pt x="101" y="1"/>
                      <a:pt x="0" y="101"/>
                      <a:pt x="0" y="234"/>
                    </a:cubicBezTo>
                    <a:lnTo>
                      <a:pt x="0" y="601"/>
                    </a:lnTo>
                    <a:cubicBezTo>
                      <a:pt x="0" y="735"/>
                      <a:pt x="101"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84;p50">
                <a:extLst>
                  <a:ext uri="{FF2B5EF4-FFF2-40B4-BE49-F238E27FC236}">
                    <a16:creationId xmlns:a16="http://schemas.microsoft.com/office/drawing/2014/main" id="{C7F1EC0C-1B22-6BB5-21F7-25D09B73F5A9}"/>
                  </a:ext>
                </a:extLst>
              </p:cNvPr>
              <p:cNvSpPr/>
              <p:nvPr/>
            </p:nvSpPr>
            <p:spPr>
              <a:xfrm>
                <a:off x="2199659"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85;p50">
                <a:extLst>
                  <a:ext uri="{FF2B5EF4-FFF2-40B4-BE49-F238E27FC236}">
                    <a16:creationId xmlns:a16="http://schemas.microsoft.com/office/drawing/2014/main" id="{D00F2040-1278-3FD5-95DE-9DF138594653}"/>
                  </a:ext>
                </a:extLst>
              </p:cNvPr>
              <p:cNvSpPr/>
              <p:nvPr/>
            </p:nvSpPr>
            <p:spPr>
              <a:xfrm>
                <a:off x="2235675"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86;p50">
                <a:extLst>
                  <a:ext uri="{FF2B5EF4-FFF2-40B4-BE49-F238E27FC236}">
                    <a16:creationId xmlns:a16="http://schemas.microsoft.com/office/drawing/2014/main" id="{AB87D8AE-AE3B-5334-6ADB-210B9008C2D8}"/>
                  </a:ext>
                </a:extLst>
              </p:cNvPr>
              <p:cNvSpPr/>
              <p:nvPr/>
            </p:nvSpPr>
            <p:spPr>
              <a:xfrm>
                <a:off x="2281504"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87;p50">
                <a:extLst>
                  <a:ext uri="{FF2B5EF4-FFF2-40B4-BE49-F238E27FC236}">
                    <a16:creationId xmlns:a16="http://schemas.microsoft.com/office/drawing/2014/main" id="{E2D80ECB-785B-D499-56B4-AF6EC30CB933}"/>
                  </a:ext>
                </a:extLst>
              </p:cNvPr>
              <p:cNvSpPr/>
              <p:nvPr/>
            </p:nvSpPr>
            <p:spPr>
              <a:xfrm>
                <a:off x="2317520"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88;p50">
                <a:extLst>
                  <a:ext uri="{FF2B5EF4-FFF2-40B4-BE49-F238E27FC236}">
                    <a16:creationId xmlns:a16="http://schemas.microsoft.com/office/drawing/2014/main" id="{566A3086-4B78-25A9-06C9-C8B84674EDF4}"/>
                  </a:ext>
                </a:extLst>
              </p:cNvPr>
              <p:cNvSpPr/>
              <p:nvPr/>
            </p:nvSpPr>
            <p:spPr>
              <a:xfrm>
                <a:off x="2353487"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89;p50">
                <a:extLst>
                  <a:ext uri="{FF2B5EF4-FFF2-40B4-BE49-F238E27FC236}">
                    <a16:creationId xmlns:a16="http://schemas.microsoft.com/office/drawing/2014/main" id="{68883EF2-05C0-6D83-DF28-EC8322C3EE38}"/>
                  </a:ext>
                </a:extLst>
              </p:cNvPr>
              <p:cNvSpPr/>
              <p:nvPr/>
            </p:nvSpPr>
            <p:spPr>
              <a:xfrm>
                <a:off x="2389504"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90;p50">
                <a:extLst>
                  <a:ext uri="{FF2B5EF4-FFF2-40B4-BE49-F238E27FC236}">
                    <a16:creationId xmlns:a16="http://schemas.microsoft.com/office/drawing/2014/main" id="{B837FA1E-EFE5-BFEA-6827-ED4DCB61654D}"/>
                  </a:ext>
                </a:extLst>
              </p:cNvPr>
              <p:cNvSpPr/>
              <p:nvPr/>
            </p:nvSpPr>
            <p:spPr>
              <a:xfrm>
                <a:off x="2425520" y="3825775"/>
                <a:ext cx="22964" cy="40971"/>
              </a:xfrm>
              <a:custGeom>
                <a:avLst/>
                <a:gdLst/>
                <a:ahLst/>
                <a:cxnLst/>
                <a:rect l="l" t="t" r="r" b="b"/>
                <a:pathLst>
                  <a:path w="468" h="835" extrusionOk="0">
                    <a:moveTo>
                      <a:pt x="234" y="1"/>
                    </a:moveTo>
                    <a:cubicBezTo>
                      <a:pt x="101" y="1"/>
                      <a:pt x="1" y="101"/>
                      <a:pt x="1" y="234"/>
                    </a:cubicBezTo>
                    <a:lnTo>
                      <a:pt x="1" y="601"/>
                    </a:lnTo>
                    <a:cubicBezTo>
                      <a:pt x="1" y="735"/>
                      <a:pt x="101" y="835"/>
                      <a:pt x="234" y="835"/>
                    </a:cubicBezTo>
                    <a:cubicBezTo>
                      <a:pt x="368" y="835"/>
                      <a:pt x="468" y="735"/>
                      <a:pt x="468" y="601"/>
                    </a:cubicBezTo>
                    <a:lnTo>
                      <a:pt x="468" y="234"/>
                    </a:lnTo>
                    <a:cubicBezTo>
                      <a:pt x="468" y="101"/>
                      <a:pt x="368"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91;p50">
                <a:extLst>
                  <a:ext uri="{FF2B5EF4-FFF2-40B4-BE49-F238E27FC236}">
                    <a16:creationId xmlns:a16="http://schemas.microsoft.com/office/drawing/2014/main" id="{094553C2-827B-4C0E-D9F7-B1ACFD6E848F}"/>
                  </a:ext>
                </a:extLst>
              </p:cNvPr>
              <p:cNvSpPr/>
              <p:nvPr/>
            </p:nvSpPr>
            <p:spPr>
              <a:xfrm>
                <a:off x="2461536" y="3825775"/>
                <a:ext cx="22964" cy="40971"/>
              </a:xfrm>
              <a:custGeom>
                <a:avLst/>
                <a:gdLst/>
                <a:ahLst/>
                <a:cxnLst/>
                <a:rect l="l" t="t" r="r" b="b"/>
                <a:pathLst>
                  <a:path w="468" h="835" extrusionOk="0">
                    <a:moveTo>
                      <a:pt x="234" y="1"/>
                    </a:moveTo>
                    <a:cubicBezTo>
                      <a:pt x="101" y="1"/>
                      <a:pt x="0" y="101"/>
                      <a:pt x="0" y="234"/>
                    </a:cubicBezTo>
                    <a:lnTo>
                      <a:pt x="0" y="601"/>
                    </a:lnTo>
                    <a:cubicBezTo>
                      <a:pt x="0" y="735"/>
                      <a:pt x="101"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92;p50">
                <a:extLst>
                  <a:ext uri="{FF2B5EF4-FFF2-40B4-BE49-F238E27FC236}">
                    <a16:creationId xmlns:a16="http://schemas.microsoft.com/office/drawing/2014/main" id="{5D242742-271D-3AAE-511B-CC3CDED2591F}"/>
                  </a:ext>
                </a:extLst>
              </p:cNvPr>
              <p:cNvSpPr/>
              <p:nvPr/>
            </p:nvSpPr>
            <p:spPr>
              <a:xfrm>
                <a:off x="2497552"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93;p50">
                <a:extLst>
                  <a:ext uri="{FF2B5EF4-FFF2-40B4-BE49-F238E27FC236}">
                    <a16:creationId xmlns:a16="http://schemas.microsoft.com/office/drawing/2014/main" id="{31BE66CC-8AAF-D4C5-6D55-D01B24D2C743}"/>
                  </a:ext>
                </a:extLst>
              </p:cNvPr>
              <p:cNvSpPr/>
              <p:nvPr/>
            </p:nvSpPr>
            <p:spPr>
              <a:xfrm>
                <a:off x="2533568" y="3825775"/>
                <a:ext cx="24583" cy="40971"/>
              </a:xfrm>
              <a:custGeom>
                <a:avLst/>
                <a:gdLst/>
                <a:ahLst/>
                <a:cxnLst/>
                <a:rect l="l" t="t" r="r" b="b"/>
                <a:pathLst>
                  <a:path w="501" h="835" extrusionOk="0">
                    <a:moveTo>
                      <a:pt x="267" y="1"/>
                    </a:moveTo>
                    <a:cubicBezTo>
                      <a:pt x="134" y="1"/>
                      <a:pt x="0" y="101"/>
                      <a:pt x="0" y="234"/>
                    </a:cubicBezTo>
                    <a:lnTo>
                      <a:pt x="0" y="601"/>
                    </a:lnTo>
                    <a:cubicBezTo>
                      <a:pt x="0" y="735"/>
                      <a:pt x="134" y="835"/>
                      <a:pt x="267" y="835"/>
                    </a:cubicBezTo>
                    <a:cubicBezTo>
                      <a:pt x="367" y="835"/>
                      <a:pt x="501" y="735"/>
                      <a:pt x="501" y="601"/>
                    </a:cubicBezTo>
                    <a:lnTo>
                      <a:pt x="501" y="234"/>
                    </a:lnTo>
                    <a:cubicBezTo>
                      <a:pt x="501" y="101"/>
                      <a:pt x="36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94;p50">
                <a:extLst>
                  <a:ext uri="{FF2B5EF4-FFF2-40B4-BE49-F238E27FC236}">
                    <a16:creationId xmlns:a16="http://schemas.microsoft.com/office/drawing/2014/main" id="{E73D548F-CFDF-5A27-FA4D-6805AB945753}"/>
                  </a:ext>
                </a:extLst>
              </p:cNvPr>
              <p:cNvSpPr/>
              <p:nvPr/>
            </p:nvSpPr>
            <p:spPr>
              <a:xfrm>
                <a:off x="2569584" y="3825775"/>
                <a:ext cx="22964" cy="40971"/>
              </a:xfrm>
              <a:custGeom>
                <a:avLst/>
                <a:gdLst/>
                <a:ahLst/>
                <a:cxnLst/>
                <a:rect l="l" t="t" r="r" b="b"/>
                <a:pathLst>
                  <a:path w="468" h="835" extrusionOk="0">
                    <a:moveTo>
                      <a:pt x="234" y="1"/>
                    </a:moveTo>
                    <a:cubicBezTo>
                      <a:pt x="100" y="1"/>
                      <a:pt x="0" y="101"/>
                      <a:pt x="0" y="234"/>
                    </a:cubicBezTo>
                    <a:lnTo>
                      <a:pt x="0" y="601"/>
                    </a:lnTo>
                    <a:cubicBezTo>
                      <a:pt x="0" y="735"/>
                      <a:pt x="100" y="835"/>
                      <a:pt x="234" y="835"/>
                    </a:cubicBezTo>
                    <a:cubicBezTo>
                      <a:pt x="367" y="835"/>
                      <a:pt x="467" y="735"/>
                      <a:pt x="467" y="601"/>
                    </a:cubicBezTo>
                    <a:lnTo>
                      <a:pt x="467" y="234"/>
                    </a:lnTo>
                    <a:cubicBezTo>
                      <a:pt x="467" y="101"/>
                      <a:pt x="367"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995;p50">
              <a:extLst>
                <a:ext uri="{FF2B5EF4-FFF2-40B4-BE49-F238E27FC236}">
                  <a16:creationId xmlns:a16="http://schemas.microsoft.com/office/drawing/2014/main" id="{77DFC849-B8A5-E5D4-962D-60273D62AA33}"/>
                </a:ext>
              </a:extLst>
            </p:cNvPr>
            <p:cNvSpPr/>
            <p:nvPr/>
          </p:nvSpPr>
          <p:spPr>
            <a:xfrm>
              <a:off x="1841215" y="3830681"/>
              <a:ext cx="854412" cy="219381"/>
            </a:xfrm>
            <a:custGeom>
              <a:avLst/>
              <a:gdLst/>
              <a:ahLst/>
              <a:cxnLst/>
              <a:rect l="l" t="t" r="r" b="b"/>
              <a:pathLst>
                <a:path w="17413" h="4471" extrusionOk="0">
                  <a:moveTo>
                    <a:pt x="14577" y="1"/>
                  </a:moveTo>
                  <a:lnTo>
                    <a:pt x="0" y="3637"/>
                  </a:lnTo>
                  <a:lnTo>
                    <a:pt x="0" y="4471"/>
                  </a:lnTo>
                  <a:lnTo>
                    <a:pt x="5404" y="4471"/>
                  </a:lnTo>
                  <a:cubicBezTo>
                    <a:pt x="9040" y="3703"/>
                    <a:pt x="12576" y="2469"/>
                    <a:pt x="15878" y="801"/>
                  </a:cubicBezTo>
                  <a:lnTo>
                    <a:pt x="15911" y="801"/>
                  </a:lnTo>
                  <a:cubicBezTo>
                    <a:pt x="16712" y="401"/>
                    <a:pt x="17246" y="134"/>
                    <a:pt x="17379" y="68"/>
                  </a:cubicBezTo>
                  <a:lnTo>
                    <a:pt x="17413" y="68"/>
                  </a:lnTo>
                  <a:lnTo>
                    <a:pt x="14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6;p50">
              <a:extLst>
                <a:ext uri="{FF2B5EF4-FFF2-40B4-BE49-F238E27FC236}">
                  <a16:creationId xmlns:a16="http://schemas.microsoft.com/office/drawing/2014/main" id="{85FDC87F-2F1B-5F55-919F-F5D953B13826}"/>
                </a:ext>
              </a:extLst>
            </p:cNvPr>
            <p:cNvSpPr/>
            <p:nvPr/>
          </p:nvSpPr>
          <p:spPr>
            <a:xfrm>
              <a:off x="1824827" y="3833969"/>
              <a:ext cx="869182" cy="216093"/>
            </a:xfrm>
            <a:custGeom>
              <a:avLst/>
              <a:gdLst/>
              <a:ahLst/>
              <a:cxnLst/>
              <a:rect l="l" t="t" r="r" b="b"/>
              <a:pathLst>
                <a:path w="17714" h="4404" extrusionOk="0">
                  <a:moveTo>
                    <a:pt x="17713" y="1"/>
                  </a:moveTo>
                  <a:lnTo>
                    <a:pt x="14711" y="668"/>
                  </a:lnTo>
                  <a:lnTo>
                    <a:pt x="301" y="4204"/>
                  </a:lnTo>
                  <a:lnTo>
                    <a:pt x="1" y="4270"/>
                  </a:lnTo>
                  <a:lnTo>
                    <a:pt x="301" y="4304"/>
                  </a:lnTo>
                  <a:lnTo>
                    <a:pt x="1468" y="4404"/>
                  </a:lnTo>
                  <a:lnTo>
                    <a:pt x="5738" y="4404"/>
                  </a:lnTo>
                  <a:cubicBezTo>
                    <a:pt x="9374" y="3636"/>
                    <a:pt x="12910" y="2402"/>
                    <a:pt x="16212" y="734"/>
                  </a:cubicBezTo>
                  <a:lnTo>
                    <a:pt x="16245" y="734"/>
                  </a:lnTo>
                  <a:lnTo>
                    <a:pt x="17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97;p50">
              <a:extLst>
                <a:ext uri="{FF2B5EF4-FFF2-40B4-BE49-F238E27FC236}">
                  <a16:creationId xmlns:a16="http://schemas.microsoft.com/office/drawing/2014/main" id="{C481A143-8B69-48D1-B5E4-C95AB298FB75}"/>
                </a:ext>
              </a:extLst>
            </p:cNvPr>
            <p:cNvSpPr/>
            <p:nvPr/>
          </p:nvSpPr>
          <p:spPr>
            <a:xfrm>
              <a:off x="1891952" y="4002567"/>
              <a:ext cx="166977" cy="145730"/>
            </a:xfrm>
            <a:custGeom>
              <a:avLst/>
              <a:gdLst/>
              <a:ahLst/>
              <a:cxnLst/>
              <a:rect l="l" t="t" r="r" b="b"/>
              <a:pathLst>
                <a:path w="3403" h="2970" extrusionOk="0">
                  <a:moveTo>
                    <a:pt x="0" y="0"/>
                  </a:moveTo>
                  <a:lnTo>
                    <a:pt x="0" y="2969"/>
                  </a:lnTo>
                  <a:lnTo>
                    <a:pt x="1902" y="2969"/>
                  </a:lnTo>
                  <a:cubicBezTo>
                    <a:pt x="2735" y="2969"/>
                    <a:pt x="3403" y="2302"/>
                    <a:pt x="3403" y="1468"/>
                  </a:cubicBezTo>
                  <a:cubicBezTo>
                    <a:pt x="3403" y="667"/>
                    <a:pt x="2735" y="0"/>
                    <a:pt x="19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98;p50">
              <a:extLst>
                <a:ext uri="{FF2B5EF4-FFF2-40B4-BE49-F238E27FC236}">
                  <a16:creationId xmlns:a16="http://schemas.microsoft.com/office/drawing/2014/main" id="{6AE47E63-A258-4357-BF5B-8199CDEA433E}"/>
                </a:ext>
              </a:extLst>
            </p:cNvPr>
            <p:cNvSpPr/>
            <p:nvPr/>
          </p:nvSpPr>
          <p:spPr>
            <a:xfrm>
              <a:off x="1836309" y="4002567"/>
              <a:ext cx="55692" cy="144062"/>
            </a:xfrm>
            <a:custGeom>
              <a:avLst/>
              <a:gdLst/>
              <a:ahLst/>
              <a:cxnLst/>
              <a:rect l="l" t="t" r="r" b="b"/>
              <a:pathLst>
                <a:path w="1135" h="2936" extrusionOk="0">
                  <a:moveTo>
                    <a:pt x="0" y="0"/>
                  </a:moveTo>
                  <a:lnTo>
                    <a:pt x="0" y="2936"/>
                  </a:lnTo>
                  <a:lnTo>
                    <a:pt x="1134" y="2936"/>
                  </a:lnTo>
                  <a:lnTo>
                    <a:pt x="11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99;p50">
              <a:extLst>
                <a:ext uri="{FF2B5EF4-FFF2-40B4-BE49-F238E27FC236}">
                  <a16:creationId xmlns:a16="http://schemas.microsoft.com/office/drawing/2014/main" id="{391C01EE-A992-4A1D-614C-F598A40DA906}"/>
                </a:ext>
              </a:extLst>
            </p:cNvPr>
            <p:cNvSpPr/>
            <p:nvPr/>
          </p:nvSpPr>
          <p:spPr>
            <a:xfrm>
              <a:off x="3268462" y="3899426"/>
              <a:ext cx="49" cy="49"/>
            </a:xfrm>
            <a:custGeom>
              <a:avLst/>
              <a:gdLst/>
              <a:ahLst/>
              <a:cxnLst/>
              <a:rect l="l" t="t" r="r" b="b"/>
              <a:pathLst>
                <a:path w="1" h="1" extrusionOk="0">
                  <a:moveTo>
                    <a:pt x="1" y="1"/>
                  </a:moveTo>
                  <a:close/>
                </a:path>
              </a:pathLst>
            </a:custGeom>
            <a:solidFill>
              <a:srgbClr val="29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2"/>
          <p:cNvSpPr txBox="1">
            <a:spLocks noGrp="1"/>
          </p:cNvSpPr>
          <p:nvPr>
            <p:ph type="title"/>
          </p:nvPr>
        </p:nvSpPr>
        <p:spPr>
          <a:xfrm>
            <a:off x="1998050" y="2057896"/>
            <a:ext cx="5148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373" name="Google Shape;373;p32"/>
          <p:cNvSpPr txBox="1">
            <a:spLocks noGrp="1"/>
          </p:cNvSpPr>
          <p:nvPr>
            <p:ph type="title" idx="2"/>
          </p:nvPr>
        </p:nvSpPr>
        <p:spPr>
          <a:xfrm>
            <a:off x="3836400" y="1246180"/>
            <a:ext cx="1471200" cy="8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74" name="Google Shape;374;p32"/>
          <p:cNvSpPr txBox="1">
            <a:spLocks noGrp="1"/>
          </p:cNvSpPr>
          <p:nvPr>
            <p:ph type="subTitle" idx="1"/>
          </p:nvPr>
        </p:nvSpPr>
        <p:spPr>
          <a:xfrm>
            <a:off x="2861425" y="2992650"/>
            <a:ext cx="3421200" cy="4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75" name="Google Shape;375;p32"/>
          <p:cNvGrpSpPr/>
          <p:nvPr/>
        </p:nvGrpSpPr>
        <p:grpSpPr>
          <a:xfrm flipH="1">
            <a:off x="-314903" y="359292"/>
            <a:ext cx="4050575" cy="834246"/>
            <a:chOff x="4417385" y="1021267"/>
            <a:chExt cx="4050575" cy="834246"/>
          </a:xfrm>
        </p:grpSpPr>
        <p:sp>
          <p:nvSpPr>
            <p:cNvPr id="376" name="Google Shape;376;p32"/>
            <p:cNvSpPr/>
            <p:nvPr/>
          </p:nvSpPr>
          <p:spPr>
            <a:xfrm>
              <a:off x="5093910" y="1476992"/>
              <a:ext cx="318663" cy="239251"/>
            </a:xfrm>
            <a:custGeom>
              <a:avLst/>
              <a:gdLst/>
              <a:ahLst/>
              <a:cxnLst/>
              <a:rect l="l" t="t" r="r" b="b"/>
              <a:pathLst>
                <a:path w="3455" h="2594" extrusionOk="0">
                  <a:moveTo>
                    <a:pt x="1189" y="0"/>
                  </a:moveTo>
                  <a:cubicBezTo>
                    <a:pt x="781" y="0"/>
                    <a:pt x="368" y="53"/>
                    <a:pt x="1" y="170"/>
                  </a:cubicBezTo>
                  <a:lnTo>
                    <a:pt x="651" y="2594"/>
                  </a:lnTo>
                  <a:cubicBezTo>
                    <a:pt x="651" y="2594"/>
                    <a:pt x="3455" y="2103"/>
                    <a:pt x="3360" y="930"/>
                  </a:cubicBezTo>
                  <a:cubicBezTo>
                    <a:pt x="3325" y="377"/>
                    <a:pt x="2277" y="0"/>
                    <a:pt x="1189" y="0"/>
                  </a:cubicBezTo>
                  <a:close/>
                </a:path>
              </a:pathLst>
            </a:custGeom>
            <a:solidFill>
              <a:srgbClr val="FCF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117337" y="1513054"/>
              <a:ext cx="295236" cy="203188"/>
            </a:xfrm>
            <a:custGeom>
              <a:avLst/>
              <a:gdLst/>
              <a:ahLst/>
              <a:cxnLst/>
              <a:rect l="l" t="t" r="r" b="b"/>
              <a:pathLst>
                <a:path w="3201" h="2203" extrusionOk="0">
                  <a:moveTo>
                    <a:pt x="2694" y="1"/>
                  </a:moveTo>
                  <a:cubicBezTo>
                    <a:pt x="1981" y="471"/>
                    <a:pt x="1141" y="723"/>
                    <a:pt x="288" y="723"/>
                  </a:cubicBezTo>
                  <a:cubicBezTo>
                    <a:pt x="192" y="723"/>
                    <a:pt x="96" y="720"/>
                    <a:pt x="0" y="714"/>
                  </a:cubicBezTo>
                  <a:lnTo>
                    <a:pt x="0" y="714"/>
                  </a:lnTo>
                  <a:lnTo>
                    <a:pt x="397" y="2203"/>
                  </a:lnTo>
                  <a:cubicBezTo>
                    <a:pt x="397" y="2203"/>
                    <a:pt x="3201" y="1712"/>
                    <a:pt x="3106" y="539"/>
                  </a:cubicBezTo>
                  <a:cubicBezTo>
                    <a:pt x="3074" y="302"/>
                    <a:pt x="2915" y="96"/>
                    <a:pt x="2694" y="1"/>
                  </a:cubicBezTo>
                  <a:close/>
                </a:path>
              </a:pathLst>
            </a:custGeom>
            <a:solidFill>
              <a:srgbClr val="95B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5019478" y="1487506"/>
              <a:ext cx="213426" cy="233902"/>
            </a:xfrm>
            <a:custGeom>
              <a:avLst/>
              <a:gdLst/>
              <a:ahLst/>
              <a:cxnLst/>
              <a:rect l="l" t="t" r="r" b="b"/>
              <a:pathLst>
                <a:path w="2314" h="2536" extrusionOk="0">
                  <a:moveTo>
                    <a:pt x="1135" y="1"/>
                  </a:moveTo>
                  <a:cubicBezTo>
                    <a:pt x="1095" y="1"/>
                    <a:pt x="1055" y="3"/>
                    <a:pt x="1014" y="8"/>
                  </a:cubicBezTo>
                  <a:cubicBezTo>
                    <a:pt x="428" y="88"/>
                    <a:pt x="0" y="706"/>
                    <a:pt x="79" y="1403"/>
                  </a:cubicBezTo>
                  <a:cubicBezTo>
                    <a:pt x="153" y="2038"/>
                    <a:pt x="640" y="2535"/>
                    <a:pt x="1181" y="2535"/>
                  </a:cubicBezTo>
                  <a:cubicBezTo>
                    <a:pt x="1220" y="2535"/>
                    <a:pt x="1260" y="2533"/>
                    <a:pt x="1299" y="2527"/>
                  </a:cubicBezTo>
                  <a:cubicBezTo>
                    <a:pt x="1901" y="2448"/>
                    <a:pt x="2313" y="1830"/>
                    <a:pt x="2234" y="1149"/>
                  </a:cubicBezTo>
                  <a:cubicBezTo>
                    <a:pt x="2175" y="499"/>
                    <a:pt x="1688"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5010624" y="1478744"/>
              <a:ext cx="232426" cy="250688"/>
            </a:xfrm>
            <a:custGeom>
              <a:avLst/>
              <a:gdLst/>
              <a:ahLst/>
              <a:cxnLst/>
              <a:rect l="l" t="t" r="r" b="b"/>
              <a:pathLst>
                <a:path w="2520" h="2718" extrusionOk="0">
                  <a:moveTo>
                    <a:pt x="1221" y="199"/>
                  </a:moveTo>
                  <a:cubicBezTo>
                    <a:pt x="1728" y="199"/>
                    <a:pt x="2171" y="642"/>
                    <a:pt x="2235" y="1244"/>
                  </a:cubicBezTo>
                  <a:cubicBezTo>
                    <a:pt x="2298" y="1878"/>
                    <a:pt x="1918" y="2448"/>
                    <a:pt x="1379" y="2512"/>
                  </a:cubicBezTo>
                  <a:cubicBezTo>
                    <a:pt x="1347" y="2515"/>
                    <a:pt x="1315" y="2517"/>
                    <a:pt x="1283" y="2517"/>
                  </a:cubicBezTo>
                  <a:cubicBezTo>
                    <a:pt x="783" y="2517"/>
                    <a:pt x="345" y="2062"/>
                    <a:pt x="270" y="1466"/>
                  </a:cubicBezTo>
                  <a:cubicBezTo>
                    <a:pt x="207" y="832"/>
                    <a:pt x="587" y="262"/>
                    <a:pt x="1126" y="199"/>
                  </a:cubicBezTo>
                  <a:close/>
                  <a:moveTo>
                    <a:pt x="1218" y="1"/>
                  </a:moveTo>
                  <a:cubicBezTo>
                    <a:pt x="1177" y="1"/>
                    <a:pt x="1136" y="3"/>
                    <a:pt x="1094" y="8"/>
                  </a:cubicBezTo>
                  <a:cubicBezTo>
                    <a:pt x="445" y="72"/>
                    <a:pt x="1" y="753"/>
                    <a:pt x="80" y="1498"/>
                  </a:cubicBezTo>
                  <a:cubicBezTo>
                    <a:pt x="159" y="2195"/>
                    <a:pt x="698" y="2717"/>
                    <a:pt x="1284" y="2717"/>
                  </a:cubicBezTo>
                  <a:lnTo>
                    <a:pt x="1411" y="2717"/>
                  </a:lnTo>
                  <a:cubicBezTo>
                    <a:pt x="2060" y="2638"/>
                    <a:pt x="2520" y="1973"/>
                    <a:pt x="2425" y="1228"/>
                  </a:cubicBezTo>
                  <a:cubicBezTo>
                    <a:pt x="2351" y="531"/>
                    <a:pt x="1818"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5310195" y="1493962"/>
              <a:ext cx="401949" cy="302707"/>
            </a:xfrm>
            <a:custGeom>
              <a:avLst/>
              <a:gdLst/>
              <a:ahLst/>
              <a:cxnLst/>
              <a:rect l="l" t="t" r="r" b="b"/>
              <a:pathLst>
                <a:path w="4358" h="3282" extrusionOk="0">
                  <a:moveTo>
                    <a:pt x="1521" y="0"/>
                  </a:moveTo>
                  <a:cubicBezTo>
                    <a:pt x="999" y="0"/>
                    <a:pt x="470" y="70"/>
                    <a:pt x="1" y="224"/>
                  </a:cubicBezTo>
                  <a:lnTo>
                    <a:pt x="824" y="3281"/>
                  </a:lnTo>
                  <a:cubicBezTo>
                    <a:pt x="824" y="3281"/>
                    <a:pt x="4357" y="2663"/>
                    <a:pt x="4246" y="1174"/>
                  </a:cubicBezTo>
                  <a:cubicBezTo>
                    <a:pt x="4189" y="475"/>
                    <a:pt x="2881" y="0"/>
                    <a:pt x="1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5339433" y="1539341"/>
              <a:ext cx="372712" cy="257329"/>
            </a:xfrm>
            <a:custGeom>
              <a:avLst/>
              <a:gdLst/>
              <a:ahLst/>
              <a:cxnLst/>
              <a:rect l="l" t="t" r="r" b="b"/>
              <a:pathLst>
                <a:path w="4041" h="2790" extrusionOk="0">
                  <a:moveTo>
                    <a:pt x="3407" y="1"/>
                  </a:moveTo>
                  <a:cubicBezTo>
                    <a:pt x="2322" y="764"/>
                    <a:pt x="1112" y="916"/>
                    <a:pt x="362" y="916"/>
                  </a:cubicBezTo>
                  <a:cubicBezTo>
                    <a:pt x="225" y="916"/>
                    <a:pt x="103" y="911"/>
                    <a:pt x="1" y="904"/>
                  </a:cubicBezTo>
                  <a:lnTo>
                    <a:pt x="1" y="904"/>
                  </a:lnTo>
                  <a:lnTo>
                    <a:pt x="507" y="2789"/>
                  </a:lnTo>
                  <a:cubicBezTo>
                    <a:pt x="507" y="2789"/>
                    <a:pt x="4040" y="2171"/>
                    <a:pt x="3929" y="682"/>
                  </a:cubicBezTo>
                  <a:cubicBezTo>
                    <a:pt x="3914" y="413"/>
                    <a:pt x="3708" y="191"/>
                    <a:pt x="3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5216672" y="1508074"/>
              <a:ext cx="268950" cy="293576"/>
            </a:xfrm>
            <a:custGeom>
              <a:avLst/>
              <a:gdLst/>
              <a:ahLst/>
              <a:cxnLst/>
              <a:rect l="l" t="t" r="r" b="b"/>
              <a:pathLst>
                <a:path w="2916" h="3183" extrusionOk="0">
                  <a:moveTo>
                    <a:pt x="1412" y="1"/>
                  </a:moveTo>
                  <a:cubicBezTo>
                    <a:pt x="1370" y="1"/>
                    <a:pt x="1327" y="3"/>
                    <a:pt x="1284" y="7"/>
                  </a:cubicBezTo>
                  <a:cubicBezTo>
                    <a:pt x="524" y="86"/>
                    <a:pt x="1" y="863"/>
                    <a:pt x="96" y="1750"/>
                  </a:cubicBezTo>
                  <a:cubicBezTo>
                    <a:pt x="185" y="2572"/>
                    <a:pt x="797" y="3182"/>
                    <a:pt x="1504" y="3182"/>
                  </a:cubicBezTo>
                  <a:cubicBezTo>
                    <a:pt x="1547" y="3182"/>
                    <a:pt x="1589" y="3180"/>
                    <a:pt x="1633" y="3176"/>
                  </a:cubicBezTo>
                  <a:cubicBezTo>
                    <a:pt x="2393" y="3081"/>
                    <a:pt x="2916" y="2304"/>
                    <a:pt x="2821" y="1433"/>
                  </a:cubicBezTo>
                  <a:cubicBezTo>
                    <a:pt x="2731" y="611"/>
                    <a:pt x="21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5199147" y="1497928"/>
              <a:ext cx="292377" cy="311838"/>
            </a:xfrm>
            <a:custGeom>
              <a:avLst/>
              <a:gdLst/>
              <a:ahLst/>
              <a:cxnLst/>
              <a:rect l="l" t="t" r="r" b="b"/>
              <a:pathLst>
                <a:path w="3170" h="3381" extrusionOk="0">
                  <a:moveTo>
                    <a:pt x="1601" y="212"/>
                  </a:moveTo>
                  <a:cubicBezTo>
                    <a:pt x="2250" y="212"/>
                    <a:pt x="2821" y="783"/>
                    <a:pt x="2916" y="1559"/>
                  </a:cubicBezTo>
                  <a:cubicBezTo>
                    <a:pt x="2963" y="1939"/>
                    <a:pt x="2884" y="2335"/>
                    <a:pt x="2662" y="2652"/>
                  </a:cubicBezTo>
                  <a:cubicBezTo>
                    <a:pt x="2447" y="3010"/>
                    <a:pt x="2071" y="3196"/>
                    <a:pt x="1693" y="3196"/>
                  </a:cubicBezTo>
                  <a:cubicBezTo>
                    <a:pt x="1401" y="3196"/>
                    <a:pt x="1108" y="3086"/>
                    <a:pt x="888" y="2858"/>
                  </a:cubicBezTo>
                  <a:cubicBezTo>
                    <a:pt x="317" y="2288"/>
                    <a:pt x="222" y="1416"/>
                    <a:pt x="650" y="751"/>
                  </a:cubicBezTo>
                  <a:cubicBezTo>
                    <a:pt x="840" y="450"/>
                    <a:pt x="1141" y="260"/>
                    <a:pt x="1490" y="212"/>
                  </a:cubicBezTo>
                  <a:close/>
                  <a:moveTo>
                    <a:pt x="1586" y="0"/>
                  </a:moveTo>
                  <a:cubicBezTo>
                    <a:pt x="1544" y="0"/>
                    <a:pt x="1501" y="2"/>
                    <a:pt x="1458" y="6"/>
                  </a:cubicBezTo>
                  <a:cubicBezTo>
                    <a:pt x="1062" y="70"/>
                    <a:pt x="698" y="292"/>
                    <a:pt x="476" y="624"/>
                  </a:cubicBezTo>
                  <a:cubicBezTo>
                    <a:pt x="1" y="1385"/>
                    <a:pt x="112" y="2367"/>
                    <a:pt x="745" y="2985"/>
                  </a:cubicBezTo>
                  <a:cubicBezTo>
                    <a:pt x="999" y="3238"/>
                    <a:pt x="1347" y="3381"/>
                    <a:pt x="1696" y="3381"/>
                  </a:cubicBezTo>
                  <a:cubicBezTo>
                    <a:pt x="1743" y="3381"/>
                    <a:pt x="1807" y="3381"/>
                    <a:pt x="1838" y="3365"/>
                  </a:cubicBezTo>
                  <a:cubicBezTo>
                    <a:pt x="2250" y="3317"/>
                    <a:pt x="2599" y="3096"/>
                    <a:pt x="2821" y="2763"/>
                  </a:cubicBezTo>
                  <a:cubicBezTo>
                    <a:pt x="3058" y="2399"/>
                    <a:pt x="3169" y="1955"/>
                    <a:pt x="3106" y="1527"/>
                  </a:cubicBezTo>
                  <a:cubicBezTo>
                    <a:pt x="3016" y="657"/>
                    <a:pt x="2343" y="0"/>
                    <a:pt x="1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4417385" y="1437055"/>
              <a:ext cx="1280095" cy="103854"/>
            </a:xfrm>
            <a:custGeom>
              <a:avLst/>
              <a:gdLst/>
              <a:ahLst/>
              <a:cxnLst/>
              <a:rect l="l" t="t" r="r" b="b"/>
              <a:pathLst>
                <a:path w="13879" h="1126" extrusionOk="0">
                  <a:moveTo>
                    <a:pt x="1" y="1"/>
                  </a:moveTo>
                  <a:lnTo>
                    <a:pt x="1015" y="286"/>
                  </a:lnTo>
                  <a:lnTo>
                    <a:pt x="13641" y="1126"/>
                  </a:lnTo>
                  <a:lnTo>
                    <a:pt x="13879" y="14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4417385" y="1423958"/>
              <a:ext cx="1280095" cy="71665"/>
            </a:xfrm>
            <a:custGeom>
              <a:avLst/>
              <a:gdLst/>
              <a:ahLst/>
              <a:cxnLst/>
              <a:rect l="l" t="t" r="r" b="b"/>
              <a:pathLst>
                <a:path w="13879" h="777" extrusionOk="0">
                  <a:moveTo>
                    <a:pt x="951" y="0"/>
                  </a:moveTo>
                  <a:lnTo>
                    <a:pt x="1" y="143"/>
                  </a:lnTo>
                  <a:lnTo>
                    <a:pt x="13673" y="777"/>
                  </a:lnTo>
                  <a:lnTo>
                    <a:pt x="13879" y="286"/>
                  </a:lnTo>
                  <a:lnTo>
                    <a:pt x="9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6765532" y="1331910"/>
              <a:ext cx="96567" cy="58475"/>
            </a:xfrm>
            <a:custGeom>
              <a:avLst/>
              <a:gdLst/>
              <a:ahLst/>
              <a:cxnLst/>
              <a:rect l="l" t="t" r="r" b="b"/>
              <a:pathLst>
                <a:path w="1047" h="634" extrusionOk="0">
                  <a:moveTo>
                    <a:pt x="1046" y="0"/>
                  </a:moveTo>
                  <a:lnTo>
                    <a:pt x="1" y="80"/>
                  </a:lnTo>
                  <a:lnTo>
                    <a:pt x="96" y="634"/>
                  </a:lnTo>
                  <a:cubicBezTo>
                    <a:pt x="967" y="333"/>
                    <a:pt x="1046" y="0"/>
                    <a:pt x="1046" y="0"/>
                  </a:cubicBezTo>
                  <a:close/>
                </a:path>
              </a:pathLst>
            </a:custGeom>
            <a:solidFill>
              <a:srgbClr val="E8E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6767008" y="1343623"/>
              <a:ext cx="11806" cy="29238"/>
            </a:xfrm>
            <a:custGeom>
              <a:avLst/>
              <a:gdLst/>
              <a:ahLst/>
              <a:cxnLst/>
              <a:rect l="l" t="t" r="r" b="b"/>
              <a:pathLst>
                <a:path w="128" h="317" extrusionOk="0">
                  <a:moveTo>
                    <a:pt x="127" y="317"/>
                  </a:moveTo>
                  <a:lnTo>
                    <a:pt x="1" y="0"/>
                  </a:lnTo>
                </a:path>
              </a:pathLst>
            </a:custGeom>
            <a:solidFill>
              <a:srgbClr val="282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5646291" y="1315861"/>
              <a:ext cx="1133999" cy="413478"/>
            </a:xfrm>
            <a:custGeom>
              <a:avLst/>
              <a:gdLst/>
              <a:ahLst/>
              <a:cxnLst/>
              <a:rect l="l" t="t" r="r" b="b"/>
              <a:pathLst>
                <a:path w="12295" h="4483" extrusionOk="0">
                  <a:moveTo>
                    <a:pt x="3343" y="0"/>
                  </a:moveTo>
                  <a:cubicBezTo>
                    <a:pt x="3343" y="0"/>
                    <a:pt x="935" y="491"/>
                    <a:pt x="111" y="1933"/>
                  </a:cubicBezTo>
                  <a:cubicBezTo>
                    <a:pt x="64" y="2091"/>
                    <a:pt x="32" y="2250"/>
                    <a:pt x="0" y="2408"/>
                  </a:cubicBezTo>
                  <a:cubicBezTo>
                    <a:pt x="0" y="2408"/>
                    <a:pt x="539" y="1600"/>
                    <a:pt x="903" y="1505"/>
                  </a:cubicBezTo>
                  <a:lnTo>
                    <a:pt x="903" y="1505"/>
                  </a:lnTo>
                  <a:cubicBezTo>
                    <a:pt x="903" y="1505"/>
                    <a:pt x="507" y="4341"/>
                    <a:pt x="3518" y="4468"/>
                  </a:cubicBezTo>
                  <a:cubicBezTo>
                    <a:pt x="3724" y="4477"/>
                    <a:pt x="3919" y="4482"/>
                    <a:pt x="4104" y="4482"/>
                  </a:cubicBezTo>
                  <a:cubicBezTo>
                    <a:pt x="6624" y="4482"/>
                    <a:pt x="7250" y="3609"/>
                    <a:pt x="7161" y="2709"/>
                  </a:cubicBezTo>
                  <a:lnTo>
                    <a:pt x="11676" y="2060"/>
                  </a:lnTo>
                  <a:cubicBezTo>
                    <a:pt x="11962" y="1616"/>
                    <a:pt x="12168" y="1125"/>
                    <a:pt x="12278" y="618"/>
                  </a:cubicBezTo>
                  <a:cubicBezTo>
                    <a:pt x="12294" y="475"/>
                    <a:pt x="12247" y="349"/>
                    <a:pt x="12152" y="254"/>
                  </a:cubicBezTo>
                  <a:lnTo>
                    <a:pt x="3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5630150" y="1456055"/>
              <a:ext cx="1093140" cy="399459"/>
            </a:xfrm>
            <a:custGeom>
              <a:avLst/>
              <a:gdLst/>
              <a:ahLst/>
              <a:cxnLst/>
              <a:rect l="l" t="t" r="r" b="b"/>
              <a:pathLst>
                <a:path w="11852" h="4331" extrusionOk="0">
                  <a:moveTo>
                    <a:pt x="1094" y="1"/>
                  </a:moveTo>
                  <a:lnTo>
                    <a:pt x="1094" y="1"/>
                  </a:lnTo>
                  <a:cubicBezTo>
                    <a:pt x="714" y="80"/>
                    <a:pt x="175" y="888"/>
                    <a:pt x="175" y="888"/>
                  </a:cubicBezTo>
                  <a:cubicBezTo>
                    <a:pt x="5" y="1926"/>
                    <a:pt x="0" y="4330"/>
                    <a:pt x="3771" y="4330"/>
                  </a:cubicBezTo>
                  <a:cubicBezTo>
                    <a:pt x="4201" y="4330"/>
                    <a:pt x="4680" y="4299"/>
                    <a:pt x="5213" y="4231"/>
                  </a:cubicBezTo>
                  <a:cubicBezTo>
                    <a:pt x="9222" y="3708"/>
                    <a:pt x="11043" y="1886"/>
                    <a:pt x="11851" y="555"/>
                  </a:cubicBezTo>
                  <a:lnTo>
                    <a:pt x="11851" y="555"/>
                  </a:lnTo>
                  <a:lnTo>
                    <a:pt x="7336" y="1205"/>
                  </a:lnTo>
                  <a:cubicBezTo>
                    <a:pt x="7425" y="2105"/>
                    <a:pt x="6799" y="2978"/>
                    <a:pt x="4279" y="2978"/>
                  </a:cubicBezTo>
                  <a:cubicBezTo>
                    <a:pt x="4094" y="2978"/>
                    <a:pt x="3899" y="2973"/>
                    <a:pt x="3693" y="2963"/>
                  </a:cubicBezTo>
                  <a:cubicBezTo>
                    <a:pt x="698" y="2821"/>
                    <a:pt x="1094"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6648673" y="1021271"/>
              <a:ext cx="150616" cy="318018"/>
            </a:xfrm>
            <a:custGeom>
              <a:avLst/>
              <a:gdLst/>
              <a:ahLst/>
              <a:cxnLst/>
              <a:rect l="l" t="t" r="r" b="b"/>
              <a:pathLst>
                <a:path w="1633" h="3448" extrusionOk="0">
                  <a:moveTo>
                    <a:pt x="1135" y="1"/>
                  </a:moveTo>
                  <a:cubicBezTo>
                    <a:pt x="1004" y="1"/>
                    <a:pt x="967" y="168"/>
                    <a:pt x="967" y="168"/>
                  </a:cubicBezTo>
                  <a:lnTo>
                    <a:pt x="0" y="3416"/>
                  </a:lnTo>
                  <a:lnTo>
                    <a:pt x="1268" y="3448"/>
                  </a:lnTo>
                  <a:lnTo>
                    <a:pt x="1521" y="944"/>
                  </a:lnTo>
                  <a:cubicBezTo>
                    <a:pt x="1632" y="406"/>
                    <a:pt x="1601" y="358"/>
                    <a:pt x="1490" y="231"/>
                  </a:cubicBezTo>
                  <a:cubicBezTo>
                    <a:pt x="1442" y="184"/>
                    <a:pt x="1284" y="57"/>
                    <a:pt x="1284" y="57"/>
                  </a:cubicBezTo>
                  <a:cubicBezTo>
                    <a:pt x="1224" y="16"/>
                    <a:pt x="1175"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32"/>
            <p:cNvGrpSpPr/>
            <p:nvPr/>
          </p:nvGrpSpPr>
          <p:grpSpPr>
            <a:xfrm>
              <a:off x="6137244" y="1410492"/>
              <a:ext cx="539283" cy="60320"/>
              <a:chOff x="6137244" y="1410492"/>
              <a:chExt cx="539283" cy="60320"/>
            </a:xfrm>
          </p:grpSpPr>
          <p:sp>
            <p:nvSpPr>
              <p:cNvPr id="392" name="Google Shape;392;p32"/>
              <p:cNvSpPr/>
              <p:nvPr/>
            </p:nvSpPr>
            <p:spPr>
              <a:xfrm>
                <a:off x="6137244" y="1410492"/>
                <a:ext cx="19092" cy="53034"/>
              </a:xfrm>
              <a:custGeom>
                <a:avLst/>
                <a:gdLst/>
                <a:ahLst/>
                <a:cxnLst/>
                <a:rect l="l" t="t" r="r" b="b"/>
                <a:pathLst>
                  <a:path w="207" h="575" extrusionOk="0">
                    <a:moveTo>
                      <a:pt x="77" y="1"/>
                    </a:moveTo>
                    <a:cubicBezTo>
                      <a:pt x="36" y="1"/>
                      <a:pt x="1" y="44"/>
                      <a:pt x="1" y="99"/>
                    </a:cubicBezTo>
                    <a:lnTo>
                      <a:pt x="1" y="479"/>
                    </a:lnTo>
                    <a:cubicBezTo>
                      <a:pt x="1" y="527"/>
                      <a:pt x="48" y="574"/>
                      <a:pt x="96" y="574"/>
                    </a:cubicBezTo>
                    <a:cubicBezTo>
                      <a:pt x="159" y="574"/>
                      <a:pt x="207" y="527"/>
                      <a:pt x="207" y="479"/>
                    </a:cubicBezTo>
                    <a:lnTo>
                      <a:pt x="207" y="99"/>
                    </a:lnTo>
                    <a:cubicBezTo>
                      <a:pt x="207" y="44"/>
                      <a:pt x="171" y="1"/>
                      <a:pt x="120" y="1"/>
                    </a:cubicBezTo>
                    <a:cubicBezTo>
                      <a:pt x="112" y="1"/>
                      <a:pt x="104" y="2"/>
                      <a:pt x="96" y="4"/>
                    </a:cubicBezTo>
                    <a:cubicBezTo>
                      <a:pt x="89" y="2"/>
                      <a:pt x="83"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169433" y="1410769"/>
                <a:ext cx="19092" cy="54140"/>
              </a:xfrm>
              <a:custGeom>
                <a:avLst/>
                <a:gdLst/>
                <a:ahLst/>
                <a:cxnLst/>
                <a:rect l="l" t="t" r="r" b="b"/>
                <a:pathLst>
                  <a:path w="207" h="587" extrusionOk="0">
                    <a:moveTo>
                      <a:pt x="111" y="1"/>
                    </a:moveTo>
                    <a:cubicBezTo>
                      <a:pt x="48" y="1"/>
                      <a:pt x="0" y="48"/>
                      <a:pt x="0" y="112"/>
                    </a:cubicBezTo>
                    <a:lnTo>
                      <a:pt x="0" y="492"/>
                    </a:lnTo>
                    <a:cubicBezTo>
                      <a:pt x="0" y="539"/>
                      <a:pt x="48" y="587"/>
                      <a:pt x="111" y="587"/>
                    </a:cubicBezTo>
                    <a:cubicBezTo>
                      <a:pt x="159" y="587"/>
                      <a:pt x="206" y="539"/>
                      <a:pt x="206" y="492"/>
                    </a:cubicBezTo>
                    <a:lnTo>
                      <a:pt x="206" y="112"/>
                    </a:lnTo>
                    <a:cubicBezTo>
                      <a:pt x="206" y="48"/>
                      <a:pt x="159"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201530" y="1410769"/>
                <a:ext cx="19092" cy="54140"/>
              </a:xfrm>
              <a:custGeom>
                <a:avLst/>
                <a:gdLst/>
                <a:ahLst/>
                <a:cxnLst/>
                <a:rect l="l" t="t" r="r" b="b"/>
                <a:pathLst>
                  <a:path w="207" h="587" extrusionOk="0">
                    <a:moveTo>
                      <a:pt x="112" y="1"/>
                    </a:moveTo>
                    <a:cubicBezTo>
                      <a:pt x="48" y="1"/>
                      <a:pt x="1" y="48"/>
                      <a:pt x="16" y="112"/>
                    </a:cubicBezTo>
                    <a:lnTo>
                      <a:pt x="16" y="492"/>
                    </a:lnTo>
                    <a:cubicBezTo>
                      <a:pt x="1" y="539"/>
                      <a:pt x="48" y="587"/>
                      <a:pt x="112" y="587"/>
                    </a:cubicBezTo>
                    <a:cubicBezTo>
                      <a:pt x="159" y="587"/>
                      <a:pt x="207" y="539"/>
                      <a:pt x="207" y="492"/>
                    </a:cubicBezTo>
                    <a:lnTo>
                      <a:pt x="207" y="112"/>
                    </a:lnTo>
                    <a:cubicBezTo>
                      <a:pt x="207" y="48"/>
                      <a:pt x="159" y="1"/>
                      <a:pt x="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235195" y="1410769"/>
                <a:ext cx="19000" cy="54140"/>
              </a:xfrm>
              <a:custGeom>
                <a:avLst/>
                <a:gdLst/>
                <a:ahLst/>
                <a:cxnLst/>
                <a:rect l="l" t="t" r="r" b="b"/>
                <a:pathLst>
                  <a:path w="206" h="587" extrusionOk="0">
                    <a:moveTo>
                      <a:pt x="95" y="1"/>
                    </a:moveTo>
                    <a:cubicBezTo>
                      <a:pt x="32" y="1"/>
                      <a:pt x="0" y="48"/>
                      <a:pt x="0" y="112"/>
                    </a:cubicBezTo>
                    <a:lnTo>
                      <a:pt x="0" y="492"/>
                    </a:lnTo>
                    <a:cubicBezTo>
                      <a:pt x="0" y="539"/>
                      <a:pt x="48" y="587"/>
                      <a:pt x="95" y="587"/>
                    </a:cubicBezTo>
                    <a:cubicBezTo>
                      <a:pt x="158" y="587"/>
                      <a:pt x="190" y="539"/>
                      <a:pt x="190" y="492"/>
                    </a:cubicBezTo>
                    <a:lnTo>
                      <a:pt x="206" y="112"/>
                    </a:lnTo>
                    <a:cubicBezTo>
                      <a:pt x="190" y="48"/>
                      <a:pt x="143" y="1"/>
                      <a:pt x="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267292" y="1410769"/>
                <a:ext cx="19092" cy="54140"/>
              </a:xfrm>
              <a:custGeom>
                <a:avLst/>
                <a:gdLst/>
                <a:ahLst/>
                <a:cxnLst/>
                <a:rect l="l" t="t" r="r" b="b"/>
                <a:pathLst>
                  <a:path w="207" h="587" extrusionOk="0">
                    <a:moveTo>
                      <a:pt x="96" y="1"/>
                    </a:moveTo>
                    <a:cubicBezTo>
                      <a:pt x="48" y="1"/>
                      <a:pt x="1" y="48"/>
                      <a:pt x="1" y="112"/>
                    </a:cubicBezTo>
                    <a:lnTo>
                      <a:pt x="1" y="492"/>
                    </a:lnTo>
                    <a:cubicBezTo>
                      <a:pt x="1" y="539"/>
                      <a:pt x="48" y="587"/>
                      <a:pt x="96" y="587"/>
                    </a:cubicBezTo>
                    <a:cubicBezTo>
                      <a:pt x="159" y="587"/>
                      <a:pt x="207" y="539"/>
                      <a:pt x="207" y="492"/>
                    </a:cubicBezTo>
                    <a:lnTo>
                      <a:pt x="207" y="112"/>
                    </a:lnTo>
                    <a:cubicBezTo>
                      <a:pt x="207" y="48"/>
                      <a:pt x="159" y="1"/>
                      <a:pt x="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299481" y="1412244"/>
                <a:ext cx="19092" cy="53034"/>
              </a:xfrm>
              <a:custGeom>
                <a:avLst/>
                <a:gdLst/>
                <a:ahLst/>
                <a:cxnLst/>
                <a:rect l="l" t="t" r="r" b="b"/>
                <a:pathLst>
                  <a:path w="207" h="575" extrusionOk="0">
                    <a:moveTo>
                      <a:pt x="111" y="1"/>
                    </a:moveTo>
                    <a:cubicBezTo>
                      <a:pt x="48" y="1"/>
                      <a:pt x="0" y="48"/>
                      <a:pt x="0" y="96"/>
                    </a:cubicBezTo>
                    <a:lnTo>
                      <a:pt x="0" y="476"/>
                    </a:lnTo>
                    <a:cubicBezTo>
                      <a:pt x="0" y="531"/>
                      <a:pt x="36" y="574"/>
                      <a:pt x="87" y="574"/>
                    </a:cubicBezTo>
                    <a:cubicBezTo>
                      <a:pt x="95" y="574"/>
                      <a:pt x="103" y="573"/>
                      <a:pt x="111" y="571"/>
                    </a:cubicBezTo>
                    <a:cubicBezTo>
                      <a:pt x="117" y="573"/>
                      <a:pt x="123" y="574"/>
                      <a:pt x="130" y="574"/>
                    </a:cubicBezTo>
                    <a:cubicBezTo>
                      <a:pt x="170" y="574"/>
                      <a:pt x="206" y="531"/>
                      <a:pt x="206" y="476"/>
                    </a:cubicBezTo>
                    <a:lnTo>
                      <a:pt x="206" y="96"/>
                    </a:lnTo>
                    <a:cubicBezTo>
                      <a:pt x="206" y="48"/>
                      <a:pt x="159"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33054" y="1412244"/>
                <a:ext cx="19092" cy="54140"/>
              </a:xfrm>
              <a:custGeom>
                <a:avLst/>
                <a:gdLst/>
                <a:ahLst/>
                <a:cxnLst/>
                <a:rect l="l" t="t" r="r" b="b"/>
                <a:pathLst>
                  <a:path w="207" h="587" extrusionOk="0">
                    <a:moveTo>
                      <a:pt x="96" y="1"/>
                    </a:moveTo>
                    <a:cubicBezTo>
                      <a:pt x="48" y="1"/>
                      <a:pt x="0" y="48"/>
                      <a:pt x="0" y="112"/>
                    </a:cubicBezTo>
                    <a:lnTo>
                      <a:pt x="0" y="492"/>
                    </a:lnTo>
                    <a:cubicBezTo>
                      <a:pt x="0" y="539"/>
                      <a:pt x="48" y="587"/>
                      <a:pt x="96" y="587"/>
                    </a:cubicBezTo>
                    <a:cubicBezTo>
                      <a:pt x="159" y="587"/>
                      <a:pt x="206" y="539"/>
                      <a:pt x="206" y="476"/>
                    </a:cubicBezTo>
                    <a:lnTo>
                      <a:pt x="206" y="112"/>
                    </a:lnTo>
                    <a:cubicBezTo>
                      <a:pt x="191" y="48"/>
                      <a:pt x="159" y="1"/>
                      <a:pt x="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6365243" y="1413443"/>
                <a:ext cx="19000" cy="52941"/>
              </a:xfrm>
              <a:custGeom>
                <a:avLst/>
                <a:gdLst/>
                <a:ahLst/>
                <a:cxnLst/>
                <a:rect l="l" t="t" r="r" b="b"/>
                <a:pathLst>
                  <a:path w="206" h="574" extrusionOk="0">
                    <a:moveTo>
                      <a:pt x="118" y="0"/>
                    </a:moveTo>
                    <a:cubicBezTo>
                      <a:pt x="111" y="0"/>
                      <a:pt x="103" y="1"/>
                      <a:pt x="95" y="3"/>
                    </a:cubicBezTo>
                    <a:cubicBezTo>
                      <a:pt x="48" y="3"/>
                      <a:pt x="0" y="51"/>
                      <a:pt x="0" y="99"/>
                    </a:cubicBezTo>
                    <a:lnTo>
                      <a:pt x="0" y="479"/>
                    </a:lnTo>
                    <a:cubicBezTo>
                      <a:pt x="0" y="526"/>
                      <a:pt x="48" y="574"/>
                      <a:pt x="95" y="574"/>
                    </a:cubicBezTo>
                    <a:cubicBezTo>
                      <a:pt x="158" y="574"/>
                      <a:pt x="206" y="526"/>
                      <a:pt x="206" y="479"/>
                    </a:cubicBezTo>
                    <a:lnTo>
                      <a:pt x="206" y="99"/>
                    </a:lnTo>
                    <a:cubicBezTo>
                      <a:pt x="192" y="43"/>
                      <a:pt x="166"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6397340" y="1413720"/>
                <a:ext cx="19092" cy="52665"/>
              </a:xfrm>
              <a:custGeom>
                <a:avLst/>
                <a:gdLst/>
                <a:ahLst/>
                <a:cxnLst/>
                <a:rect l="l" t="t" r="r" b="b"/>
                <a:pathLst>
                  <a:path w="207" h="571" extrusionOk="0">
                    <a:moveTo>
                      <a:pt x="96" y="0"/>
                    </a:moveTo>
                    <a:cubicBezTo>
                      <a:pt x="48" y="0"/>
                      <a:pt x="1" y="48"/>
                      <a:pt x="1" y="96"/>
                    </a:cubicBezTo>
                    <a:lnTo>
                      <a:pt x="1" y="476"/>
                    </a:lnTo>
                    <a:cubicBezTo>
                      <a:pt x="1" y="539"/>
                      <a:pt x="48" y="571"/>
                      <a:pt x="111" y="571"/>
                    </a:cubicBezTo>
                    <a:cubicBezTo>
                      <a:pt x="159" y="571"/>
                      <a:pt x="206" y="539"/>
                      <a:pt x="206" y="476"/>
                    </a:cubicBezTo>
                    <a:lnTo>
                      <a:pt x="206" y="96"/>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6429529" y="1413720"/>
                <a:ext cx="19092" cy="54140"/>
              </a:xfrm>
              <a:custGeom>
                <a:avLst/>
                <a:gdLst/>
                <a:ahLst/>
                <a:cxnLst/>
                <a:rect l="l" t="t" r="r" b="b"/>
                <a:pathLst>
                  <a:path w="207" h="587" extrusionOk="0">
                    <a:moveTo>
                      <a:pt x="111" y="0"/>
                    </a:moveTo>
                    <a:cubicBezTo>
                      <a:pt x="48" y="0"/>
                      <a:pt x="0" y="48"/>
                      <a:pt x="0" y="111"/>
                    </a:cubicBezTo>
                    <a:lnTo>
                      <a:pt x="0" y="492"/>
                    </a:lnTo>
                    <a:cubicBezTo>
                      <a:pt x="0" y="539"/>
                      <a:pt x="48" y="587"/>
                      <a:pt x="111" y="587"/>
                    </a:cubicBezTo>
                    <a:cubicBezTo>
                      <a:pt x="159" y="587"/>
                      <a:pt x="206" y="539"/>
                      <a:pt x="206" y="476"/>
                    </a:cubicBezTo>
                    <a:lnTo>
                      <a:pt x="206" y="96"/>
                    </a:lnTo>
                    <a:cubicBezTo>
                      <a:pt x="206" y="48"/>
                      <a:pt x="159"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6461626" y="1413720"/>
                <a:ext cx="19092" cy="54140"/>
              </a:xfrm>
              <a:custGeom>
                <a:avLst/>
                <a:gdLst/>
                <a:ahLst/>
                <a:cxnLst/>
                <a:rect l="l" t="t" r="r" b="b"/>
                <a:pathLst>
                  <a:path w="207" h="587" extrusionOk="0">
                    <a:moveTo>
                      <a:pt x="112" y="0"/>
                    </a:moveTo>
                    <a:cubicBezTo>
                      <a:pt x="48" y="0"/>
                      <a:pt x="1" y="48"/>
                      <a:pt x="16" y="111"/>
                    </a:cubicBezTo>
                    <a:lnTo>
                      <a:pt x="16" y="492"/>
                    </a:lnTo>
                    <a:cubicBezTo>
                      <a:pt x="16" y="539"/>
                      <a:pt x="48" y="587"/>
                      <a:pt x="112" y="587"/>
                    </a:cubicBezTo>
                    <a:cubicBezTo>
                      <a:pt x="175" y="587"/>
                      <a:pt x="207" y="539"/>
                      <a:pt x="207" y="492"/>
                    </a:cubicBezTo>
                    <a:lnTo>
                      <a:pt x="207" y="111"/>
                    </a:lnTo>
                    <a:cubicBezTo>
                      <a:pt x="207" y="48"/>
                      <a:pt x="159" y="0"/>
                      <a:pt x="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6495198" y="1415196"/>
                <a:ext cx="19092" cy="52665"/>
              </a:xfrm>
              <a:custGeom>
                <a:avLst/>
                <a:gdLst/>
                <a:ahLst/>
                <a:cxnLst/>
                <a:rect l="l" t="t" r="r" b="b"/>
                <a:pathLst>
                  <a:path w="207" h="571" extrusionOk="0">
                    <a:moveTo>
                      <a:pt x="96" y="0"/>
                    </a:moveTo>
                    <a:cubicBezTo>
                      <a:pt x="33" y="0"/>
                      <a:pt x="1" y="48"/>
                      <a:pt x="1" y="95"/>
                    </a:cubicBezTo>
                    <a:lnTo>
                      <a:pt x="1" y="476"/>
                    </a:lnTo>
                    <a:cubicBezTo>
                      <a:pt x="1" y="539"/>
                      <a:pt x="49" y="571"/>
                      <a:pt x="96" y="571"/>
                    </a:cubicBezTo>
                    <a:cubicBezTo>
                      <a:pt x="159" y="571"/>
                      <a:pt x="207" y="523"/>
                      <a:pt x="207" y="476"/>
                    </a:cubicBezTo>
                    <a:lnTo>
                      <a:pt x="191" y="95"/>
                    </a:lnTo>
                    <a:cubicBezTo>
                      <a:pt x="191" y="32"/>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527388" y="1415196"/>
                <a:ext cx="19092" cy="54140"/>
              </a:xfrm>
              <a:custGeom>
                <a:avLst/>
                <a:gdLst/>
                <a:ahLst/>
                <a:cxnLst/>
                <a:rect l="l" t="t" r="r" b="b"/>
                <a:pathLst>
                  <a:path w="207" h="587" extrusionOk="0">
                    <a:moveTo>
                      <a:pt x="96" y="0"/>
                    </a:moveTo>
                    <a:cubicBezTo>
                      <a:pt x="48" y="0"/>
                      <a:pt x="1" y="48"/>
                      <a:pt x="1" y="111"/>
                    </a:cubicBezTo>
                    <a:lnTo>
                      <a:pt x="1" y="476"/>
                    </a:lnTo>
                    <a:cubicBezTo>
                      <a:pt x="1" y="539"/>
                      <a:pt x="48" y="586"/>
                      <a:pt x="111" y="586"/>
                    </a:cubicBezTo>
                    <a:cubicBezTo>
                      <a:pt x="159" y="571"/>
                      <a:pt x="206" y="539"/>
                      <a:pt x="206" y="476"/>
                    </a:cubicBezTo>
                    <a:lnTo>
                      <a:pt x="206" y="95"/>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6559577" y="1415196"/>
                <a:ext cx="19092" cy="54140"/>
              </a:xfrm>
              <a:custGeom>
                <a:avLst/>
                <a:gdLst/>
                <a:ahLst/>
                <a:cxnLst/>
                <a:rect l="l" t="t" r="r" b="b"/>
                <a:pathLst>
                  <a:path w="207" h="587" extrusionOk="0">
                    <a:moveTo>
                      <a:pt x="111" y="0"/>
                    </a:moveTo>
                    <a:cubicBezTo>
                      <a:pt x="48" y="0"/>
                      <a:pt x="0" y="48"/>
                      <a:pt x="0" y="111"/>
                    </a:cubicBezTo>
                    <a:lnTo>
                      <a:pt x="0" y="491"/>
                    </a:lnTo>
                    <a:cubicBezTo>
                      <a:pt x="0" y="539"/>
                      <a:pt x="48" y="586"/>
                      <a:pt x="111" y="586"/>
                    </a:cubicBezTo>
                    <a:cubicBezTo>
                      <a:pt x="158" y="586"/>
                      <a:pt x="206" y="539"/>
                      <a:pt x="206" y="491"/>
                    </a:cubicBezTo>
                    <a:lnTo>
                      <a:pt x="206" y="111"/>
                    </a:lnTo>
                    <a:cubicBezTo>
                      <a:pt x="206" y="48"/>
                      <a:pt x="158"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6591674" y="1416671"/>
                <a:ext cx="19092" cy="52665"/>
              </a:xfrm>
              <a:custGeom>
                <a:avLst/>
                <a:gdLst/>
                <a:ahLst/>
                <a:cxnLst/>
                <a:rect l="l" t="t" r="r" b="b"/>
                <a:pathLst>
                  <a:path w="207" h="571" extrusionOk="0">
                    <a:moveTo>
                      <a:pt x="111" y="0"/>
                    </a:moveTo>
                    <a:cubicBezTo>
                      <a:pt x="48" y="0"/>
                      <a:pt x="1" y="32"/>
                      <a:pt x="16" y="95"/>
                    </a:cubicBezTo>
                    <a:lnTo>
                      <a:pt x="16" y="475"/>
                    </a:lnTo>
                    <a:cubicBezTo>
                      <a:pt x="16" y="523"/>
                      <a:pt x="64" y="570"/>
                      <a:pt x="111" y="570"/>
                    </a:cubicBezTo>
                    <a:cubicBezTo>
                      <a:pt x="159" y="570"/>
                      <a:pt x="207" y="523"/>
                      <a:pt x="207" y="475"/>
                    </a:cubicBezTo>
                    <a:lnTo>
                      <a:pt x="207" y="95"/>
                    </a:lnTo>
                    <a:cubicBezTo>
                      <a:pt x="207" y="32"/>
                      <a:pt x="159"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6625246" y="1416671"/>
                <a:ext cx="19092" cy="52941"/>
              </a:xfrm>
              <a:custGeom>
                <a:avLst/>
                <a:gdLst/>
                <a:ahLst/>
                <a:cxnLst/>
                <a:rect l="l" t="t" r="r" b="b"/>
                <a:pathLst>
                  <a:path w="207" h="574" extrusionOk="0">
                    <a:moveTo>
                      <a:pt x="96" y="0"/>
                    </a:moveTo>
                    <a:cubicBezTo>
                      <a:pt x="33" y="0"/>
                      <a:pt x="1" y="48"/>
                      <a:pt x="1" y="95"/>
                    </a:cubicBezTo>
                    <a:lnTo>
                      <a:pt x="1" y="475"/>
                    </a:lnTo>
                    <a:cubicBezTo>
                      <a:pt x="1" y="530"/>
                      <a:pt x="37" y="574"/>
                      <a:pt x="77" y="574"/>
                    </a:cubicBezTo>
                    <a:cubicBezTo>
                      <a:pt x="84" y="574"/>
                      <a:pt x="90" y="573"/>
                      <a:pt x="96" y="570"/>
                    </a:cubicBezTo>
                    <a:cubicBezTo>
                      <a:pt x="159" y="570"/>
                      <a:pt x="207" y="523"/>
                      <a:pt x="207" y="475"/>
                    </a:cubicBezTo>
                    <a:lnTo>
                      <a:pt x="191" y="95"/>
                    </a:lnTo>
                    <a:cubicBezTo>
                      <a:pt x="191"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6657435" y="1416671"/>
                <a:ext cx="19092" cy="54140"/>
              </a:xfrm>
              <a:custGeom>
                <a:avLst/>
                <a:gdLst/>
                <a:ahLst/>
                <a:cxnLst/>
                <a:rect l="l" t="t" r="r" b="b"/>
                <a:pathLst>
                  <a:path w="207" h="587" extrusionOk="0">
                    <a:moveTo>
                      <a:pt x="96" y="0"/>
                    </a:moveTo>
                    <a:cubicBezTo>
                      <a:pt x="48" y="0"/>
                      <a:pt x="1" y="48"/>
                      <a:pt x="1" y="111"/>
                    </a:cubicBezTo>
                    <a:lnTo>
                      <a:pt x="1" y="475"/>
                    </a:lnTo>
                    <a:cubicBezTo>
                      <a:pt x="1" y="539"/>
                      <a:pt x="48" y="586"/>
                      <a:pt x="111" y="586"/>
                    </a:cubicBezTo>
                    <a:cubicBezTo>
                      <a:pt x="159" y="586"/>
                      <a:pt x="206" y="539"/>
                      <a:pt x="206" y="475"/>
                    </a:cubicBezTo>
                    <a:lnTo>
                      <a:pt x="206" y="111"/>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2"/>
            <p:cNvGrpSpPr/>
            <p:nvPr/>
          </p:nvGrpSpPr>
          <p:grpSpPr>
            <a:xfrm>
              <a:off x="5687242" y="1373691"/>
              <a:ext cx="410619" cy="190645"/>
              <a:chOff x="5687242" y="1373691"/>
              <a:chExt cx="410619" cy="190645"/>
            </a:xfrm>
          </p:grpSpPr>
          <p:sp>
            <p:nvSpPr>
              <p:cNvPr id="410" name="Google Shape;410;p32"/>
              <p:cNvSpPr/>
              <p:nvPr/>
            </p:nvSpPr>
            <p:spPr>
              <a:xfrm>
                <a:off x="6042245" y="1410676"/>
                <a:ext cx="55616" cy="153659"/>
              </a:xfrm>
              <a:custGeom>
                <a:avLst/>
                <a:gdLst/>
                <a:ahLst/>
                <a:cxnLst/>
                <a:rect l="l" t="t" r="r" b="b"/>
                <a:pathLst>
                  <a:path w="603" h="1666" extrusionOk="0">
                    <a:moveTo>
                      <a:pt x="310" y="1"/>
                    </a:moveTo>
                    <a:cubicBezTo>
                      <a:pt x="302" y="1"/>
                      <a:pt x="294" y="1"/>
                      <a:pt x="286" y="2"/>
                    </a:cubicBezTo>
                    <a:cubicBezTo>
                      <a:pt x="128" y="2"/>
                      <a:pt x="1" y="129"/>
                      <a:pt x="1" y="287"/>
                    </a:cubicBezTo>
                    <a:lnTo>
                      <a:pt x="17" y="1380"/>
                    </a:lnTo>
                    <a:cubicBezTo>
                      <a:pt x="17" y="1539"/>
                      <a:pt x="159" y="1665"/>
                      <a:pt x="318" y="1665"/>
                    </a:cubicBezTo>
                    <a:cubicBezTo>
                      <a:pt x="476" y="1665"/>
                      <a:pt x="603" y="1523"/>
                      <a:pt x="603" y="1364"/>
                    </a:cubicBezTo>
                    <a:lnTo>
                      <a:pt x="587" y="287"/>
                    </a:lnTo>
                    <a:cubicBezTo>
                      <a:pt x="587" y="137"/>
                      <a:pt x="459"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5687242" y="1373691"/>
                <a:ext cx="255761" cy="101456"/>
              </a:xfrm>
              <a:custGeom>
                <a:avLst/>
                <a:gdLst/>
                <a:ahLst/>
                <a:cxnLst/>
                <a:rect l="l" t="t" r="r" b="b"/>
                <a:pathLst>
                  <a:path w="2773" h="1100" extrusionOk="0">
                    <a:moveTo>
                      <a:pt x="1288" y="1"/>
                    </a:moveTo>
                    <a:cubicBezTo>
                      <a:pt x="1244" y="1"/>
                      <a:pt x="1200" y="3"/>
                      <a:pt x="1157" y="7"/>
                    </a:cubicBezTo>
                    <a:cubicBezTo>
                      <a:pt x="729" y="229"/>
                      <a:pt x="333" y="514"/>
                      <a:pt x="0" y="862"/>
                    </a:cubicBezTo>
                    <a:cubicBezTo>
                      <a:pt x="313" y="763"/>
                      <a:pt x="636" y="725"/>
                      <a:pt x="946" y="725"/>
                    </a:cubicBezTo>
                    <a:cubicBezTo>
                      <a:pt x="1923" y="725"/>
                      <a:pt x="2773" y="1100"/>
                      <a:pt x="2773" y="1100"/>
                    </a:cubicBezTo>
                    <a:cubicBezTo>
                      <a:pt x="2322" y="257"/>
                      <a:pt x="1778" y="1"/>
                      <a:pt x="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32"/>
            <p:cNvSpPr/>
            <p:nvPr/>
          </p:nvSpPr>
          <p:spPr>
            <a:xfrm>
              <a:off x="6740721" y="1520249"/>
              <a:ext cx="401949" cy="302707"/>
            </a:xfrm>
            <a:custGeom>
              <a:avLst/>
              <a:gdLst/>
              <a:ahLst/>
              <a:cxnLst/>
              <a:rect l="l" t="t" r="r" b="b"/>
              <a:pathLst>
                <a:path w="4358" h="3282" extrusionOk="0">
                  <a:moveTo>
                    <a:pt x="1520" y="0"/>
                  </a:moveTo>
                  <a:cubicBezTo>
                    <a:pt x="999" y="0"/>
                    <a:pt x="470" y="70"/>
                    <a:pt x="1" y="224"/>
                  </a:cubicBezTo>
                  <a:lnTo>
                    <a:pt x="824" y="3281"/>
                  </a:lnTo>
                  <a:cubicBezTo>
                    <a:pt x="824" y="3281"/>
                    <a:pt x="4357" y="2664"/>
                    <a:pt x="4246" y="1174"/>
                  </a:cubicBezTo>
                  <a:cubicBezTo>
                    <a:pt x="4189" y="476"/>
                    <a:pt x="2881" y="0"/>
                    <a:pt x="1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769959" y="1565719"/>
              <a:ext cx="372712" cy="257236"/>
            </a:xfrm>
            <a:custGeom>
              <a:avLst/>
              <a:gdLst/>
              <a:ahLst/>
              <a:cxnLst/>
              <a:rect l="l" t="t" r="r" b="b"/>
              <a:pathLst>
                <a:path w="4041" h="2789" extrusionOk="0">
                  <a:moveTo>
                    <a:pt x="3407" y="0"/>
                  </a:moveTo>
                  <a:cubicBezTo>
                    <a:pt x="2322" y="764"/>
                    <a:pt x="1112" y="916"/>
                    <a:pt x="362" y="916"/>
                  </a:cubicBezTo>
                  <a:cubicBezTo>
                    <a:pt x="225" y="916"/>
                    <a:pt x="103" y="910"/>
                    <a:pt x="0" y="903"/>
                  </a:cubicBezTo>
                  <a:lnTo>
                    <a:pt x="0" y="903"/>
                  </a:lnTo>
                  <a:lnTo>
                    <a:pt x="507" y="2788"/>
                  </a:lnTo>
                  <a:cubicBezTo>
                    <a:pt x="507" y="2788"/>
                    <a:pt x="4040" y="2171"/>
                    <a:pt x="3929" y="681"/>
                  </a:cubicBezTo>
                  <a:cubicBezTo>
                    <a:pt x="3914" y="412"/>
                    <a:pt x="3708" y="190"/>
                    <a:pt x="3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647198" y="1534360"/>
              <a:ext cx="268950" cy="293576"/>
            </a:xfrm>
            <a:custGeom>
              <a:avLst/>
              <a:gdLst/>
              <a:ahLst/>
              <a:cxnLst/>
              <a:rect l="l" t="t" r="r" b="b"/>
              <a:pathLst>
                <a:path w="2916" h="3183" extrusionOk="0">
                  <a:moveTo>
                    <a:pt x="1412" y="1"/>
                  </a:moveTo>
                  <a:cubicBezTo>
                    <a:pt x="1370" y="1"/>
                    <a:pt x="1327" y="3"/>
                    <a:pt x="1284" y="7"/>
                  </a:cubicBezTo>
                  <a:cubicBezTo>
                    <a:pt x="523" y="87"/>
                    <a:pt x="1" y="863"/>
                    <a:pt x="96" y="1750"/>
                  </a:cubicBezTo>
                  <a:cubicBezTo>
                    <a:pt x="200" y="2572"/>
                    <a:pt x="812" y="3183"/>
                    <a:pt x="1507" y="3183"/>
                  </a:cubicBezTo>
                  <a:cubicBezTo>
                    <a:pt x="1548" y="3183"/>
                    <a:pt x="1590" y="3180"/>
                    <a:pt x="1632" y="3176"/>
                  </a:cubicBezTo>
                  <a:cubicBezTo>
                    <a:pt x="2393" y="3081"/>
                    <a:pt x="2916" y="2305"/>
                    <a:pt x="2821" y="1433"/>
                  </a:cubicBezTo>
                  <a:cubicBezTo>
                    <a:pt x="2731" y="611"/>
                    <a:pt x="21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629673" y="1525414"/>
              <a:ext cx="303998" cy="310639"/>
            </a:xfrm>
            <a:custGeom>
              <a:avLst/>
              <a:gdLst/>
              <a:ahLst/>
              <a:cxnLst/>
              <a:rect l="l" t="t" r="r" b="b"/>
              <a:pathLst>
                <a:path w="3296" h="3368" extrusionOk="0">
                  <a:moveTo>
                    <a:pt x="1601" y="199"/>
                  </a:moveTo>
                  <a:cubicBezTo>
                    <a:pt x="1902" y="199"/>
                    <a:pt x="2203" y="326"/>
                    <a:pt x="2424" y="532"/>
                  </a:cubicBezTo>
                  <a:cubicBezTo>
                    <a:pt x="2694" y="801"/>
                    <a:pt x="2868" y="1166"/>
                    <a:pt x="2916" y="1546"/>
                  </a:cubicBezTo>
                  <a:cubicBezTo>
                    <a:pt x="2963" y="1926"/>
                    <a:pt x="2868" y="2322"/>
                    <a:pt x="2662" y="2639"/>
                  </a:cubicBezTo>
                  <a:cubicBezTo>
                    <a:pt x="2438" y="2989"/>
                    <a:pt x="2061" y="3172"/>
                    <a:pt x="1684" y="3172"/>
                  </a:cubicBezTo>
                  <a:cubicBezTo>
                    <a:pt x="1396" y="3172"/>
                    <a:pt x="1107" y="3065"/>
                    <a:pt x="888" y="2845"/>
                  </a:cubicBezTo>
                  <a:cubicBezTo>
                    <a:pt x="317" y="2275"/>
                    <a:pt x="206" y="1404"/>
                    <a:pt x="650" y="738"/>
                  </a:cubicBezTo>
                  <a:cubicBezTo>
                    <a:pt x="824" y="437"/>
                    <a:pt x="1141" y="247"/>
                    <a:pt x="1474" y="199"/>
                  </a:cubicBezTo>
                  <a:close/>
                  <a:moveTo>
                    <a:pt x="1612" y="1"/>
                  </a:moveTo>
                  <a:cubicBezTo>
                    <a:pt x="1172" y="1"/>
                    <a:pt x="735" y="215"/>
                    <a:pt x="476" y="627"/>
                  </a:cubicBezTo>
                  <a:cubicBezTo>
                    <a:pt x="1" y="1372"/>
                    <a:pt x="111" y="2354"/>
                    <a:pt x="745" y="2972"/>
                  </a:cubicBezTo>
                  <a:cubicBezTo>
                    <a:pt x="999" y="3225"/>
                    <a:pt x="1331" y="3368"/>
                    <a:pt x="1696" y="3368"/>
                  </a:cubicBezTo>
                  <a:lnTo>
                    <a:pt x="1822" y="3368"/>
                  </a:lnTo>
                  <a:cubicBezTo>
                    <a:pt x="2234" y="3320"/>
                    <a:pt x="2599" y="3099"/>
                    <a:pt x="2820" y="2750"/>
                  </a:cubicBezTo>
                  <a:cubicBezTo>
                    <a:pt x="3296" y="2006"/>
                    <a:pt x="3185" y="1023"/>
                    <a:pt x="2551" y="390"/>
                  </a:cubicBezTo>
                  <a:cubicBezTo>
                    <a:pt x="2289" y="128"/>
                    <a:pt x="1950" y="1"/>
                    <a:pt x="1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062152" y="1501802"/>
              <a:ext cx="318663" cy="239343"/>
            </a:xfrm>
            <a:custGeom>
              <a:avLst/>
              <a:gdLst/>
              <a:ahLst/>
              <a:cxnLst/>
              <a:rect l="l" t="t" r="r" b="b"/>
              <a:pathLst>
                <a:path w="3455" h="2595" extrusionOk="0">
                  <a:moveTo>
                    <a:pt x="1189" y="1"/>
                  </a:moveTo>
                  <a:cubicBezTo>
                    <a:pt x="781" y="1"/>
                    <a:pt x="368" y="54"/>
                    <a:pt x="1" y="170"/>
                  </a:cubicBezTo>
                  <a:lnTo>
                    <a:pt x="666" y="2594"/>
                  </a:lnTo>
                  <a:cubicBezTo>
                    <a:pt x="666" y="2594"/>
                    <a:pt x="3455" y="2103"/>
                    <a:pt x="3375" y="931"/>
                  </a:cubicBezTo>
                  <a:cubicBezTo>
                    <a:pt x="3329" y="378"/>
                    <a:pt x="2278" y="1"/>
                    <a:pt x="1189" y="1"/>
                  </a:cubicBezTo>
                  <a:close/>
                </a:path>
              </a:pathLst>
            </a:custGeom>
            <a:solidFill>
              <a:srgbClr val="FCF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087054" y="1537957"/>
              <a:ext cx="293761" cy="203188"/>
            </a:xfrm>
            <a:custGeom>
              <a:avLst/>
              <a:gdLst/>
              <a:ahLst/>
              <a:cxnLst/>
              <a:rect l="l" t="t" r="r" b="b"/>
              <a:pathLst>
                <a:path w="3185" h="2203" extrusionOk="0">
                  <a:moveTo>
                    <a:pt x="2693" y="0"/>
                  </a:moveTo>
                  <a:cubicBezTo>
                    <a:pt x="1985" y="482"/>
                    <a:pt x="1149" y="723"/>
                    <a:pt x="300" y="723"/>
                  </a:cubicBezTo>
                  <a:cubicBezTo>
                    <a:pt x="200" y="723"/>
                    <a:pt x="100" y="720"/>
                    <a:pt x="0" y="713"/>
                  </a:cubicBezTo>
                  <a:lnTo>
                    <a:pt x="0" y="713"/>
                  </a:lnTo>
                  <a:lnTo>
                    <a:pt x="396" y="2202"/>
                  </a:lnTo>
                  <a:cubicBezTo>
                    <a:pt x="396" y="2202"/>
                    <a:pt x="3185" y="1711"/>
                    <a:pt x="3121" y="539"/>
                  </a:cubicBezTo>
                  <a:cubicBezTo>
                    <a:pt x="3074" y="301"/>
                    <a:pt x="2915" y="95"/>
                    <a:pt x="2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989103" y="1512317"/>
              <a:ext cx="213426" cy="233717"/>
            </a:xfrm>
            <a:custGeom>
              <a:avLst/>
              <a:gdLst/>
              <a:ahLst/>
              <a:cxnLst/>
              <a:rect l="l" t="t" r="r" b="b"/>
              <a:pathLst>
                <a:path w="2314" h="2534" extrusionOk="0">
                  <a:moveTo>
                    <a:pt x="1133" y="1"/>
                  </a:moveTo>
                  <a:cubicBezTo>
                    <a:pt x="1094" y="1"/>
                    <a:pt x="1054" y="3"/>
                    <a:pt x="1015" y="9"/>
                  </a:cubicBezTo>
                  <a:cubicBezTo>
                    <a:pt x="413" y="88"/>
                    <a:pt x="1" y="690"/>
                    <a:pt x="64" y="1387"/>
                  </a:cubicBezTo>
                  <a:cubicBezTo>
                    <a:pt x="139" y="2045"/>
                    <a:pt x="637" y="2533"/>
                    <a:pt x="1198" y="2533"/>
                  </a:cubicBezTo>
                  <a:cubicBezTo>
                    <a:pt x="1232" y="2533"/>
                    <a:pt x="1266" y="2531"/>
                    <a:pt x="1300" y="2528"/>
                  </a:cubicBezTo>
                  <a:cubicBezTo>
                    <a:pt x="1886" y="2449"/>
                    <a:pt x="2314" y="1831"/>
                    <a:pt x="2235" y="1149"/>
                  </a:cubicBezTo>
                  <a:cubicBezTo>
                    <a:pt x="2161" y="499"/>
                    <a:pt x="1673" y="1"/>
                    <a:pt x="1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6983293" y="1503647"/>
              <a:ext cx="225140" cy="250596"/>
            </a:xfrm>
            <a:custGeom>
              <a:avLst/>
              <a:gdLst/>
              <a:ahLst/>
              <a:cxnLst/>
              <a:rect l="l" t="t" r="r" b="b"/>
              <a:pathLst>
                <a:path w="2441" h="2717" extrusionOk="0">
                  <a:moveTo>
                    <a:pt x="1173" y="198"/>
                  </a:moveTo>
                  <a:cubicBezTo>
                    <a:pt x="1680" y="198"/>
                    <a:pt x="2123" y="657"/>
                    <a:pt x="2187" y="1243"/>
                  </a:cubicBezTo>
                  <a:cubicBezTo>
                    <a:pt x="2234" y="1544"/>
                    <a:pt x="2155" y="1845"/>
                    <a:pt x="1997" y="2099"/>
                  </a:cubicBezTo>
                  <a:cubicBezTo>
                    <a:pt x="1854" y="2321"/>
                    <a:pt x="1616" y="2479"/>
                    <a:pt x="1347" y="2511"/>
                  </a:cubicBezTo>
                  <a:cubicBezTo>
                    <a:pt x="1315" y="2515"/>
                    <a:pt x="1282" y="2517"/>
                    <a:pt x="1250" y="2517"/>
                  </a:cubicBezTo>
                  <a:cubicBezTo>
                    <a:pt x="749" y="2517"/>
                    <a:pt x="298" y="2061"/>
                    <a:pt x="238" y="1465"/>
                  </a:cubicBezTo>
                  <a:cubicBezTo>
                    <a:pt x="191" y="1164"/>
                    <a:pt x="270" y="863"/>
                    <a:pt x="428" y="610"/>
                  </a:cubicBezTo>
                  <a:cubicBezTo>
                    <a:pt x="571" y="388"/>
                    <a:pt x="808" y="230"/>
                    <a:pt x="1078" y="198"/>
                  </a:cubicBezTo>
                  <a:close/>
                  <a:moveTo>
                    <a:pt x="1186" y="0"/>
                  </a:moveTo>
                  <a:cubicBezTo>
                    <a:pt x="1145" y="0"/>
                    <a:pt x="1103" y="3"/>
                    <a:pt x="1062" y="8"/>
                  </a:cubicBezTo>
                  <a:cubicBezTo>
                    <a:pt x="729" y="55"/>
                    <a:pt x="444" y="230"/>
                    <a:pt x="270" y="499"/>
                  </a:cubicBezTo>
                  <a:cubicBezTo>
                    <a:pt x="80" y="800"/>
                    <a:pt x="0" y="1148"/>
                    <a:pt x="32" y="1497"/>
                  </a:cubicBezTo>
                  <a:cubicBezTo>
                    <a:pt x="111" y="2194"/>
                    <a:pt x="650" y="2717"/>
                    <a:pt x="1252" y="2717"/>
                  </a:cubicBezTo>
                  <a:lnTo>
                    <a:pt x="1363" y="2717"/>
                  </a:lnTo>
                  <a:cubicBezTo>
                    <a:pt x="1696" y="2669"/>
                    <a:pt x="1981" y="2495"/>
                    <a:pt x="2155" y="2226"/>
                  </a:cubicBezTo>
                  <a:cubicBezTo>
                    <a:pt x="2345" y="1925"/>
                    <a:pt x="2440" y="1576"/>
                    <a:pt x="2393" y="1228"/>
                  </a:cubicBezTo>
                  <a:cubicBezTo>
                    <a:pt x="2318" y="531"/>
                    <a:pt x="1786" y="0"/>
                    <a:pt x="1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178195" y="1480958"/>
              <a:ext cx="2289764" cy="86237"/>
            </a:xfrm>
            <a:custGeom>
              <a:avLst/>
              <a:gdLst/>
              <a:ahLst/>
              <a:cxnLst/>
              <a:rect l="l" t="t" r="r" b="b"/>
              <a:pathLst>
                <a:path w="24826" h="935" extrusionOk="0">
                  <a:moveTo>
                    <a:pt x="0" y="0"/>
                  </a:moveTo>
                  <a:lnTo>
                    <a:pt x="23764" y="935"/>
                  </a:lnTo>
                  <a:lnTo>
                    <a:pt x="24825" y="539"/>
                  </a:lnTo>
                  <a:lnTo>
                    <a:pt x="24651" y="64"/>
                  </a:lnTo>
                  <a:lnTo>
                    <a:pt x="5672" y="6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178195" y="1480958"/>
              <a:ext cx="1300570" cy="86237"/>
            </a:xfrm>
            <a:custGeom>
              <a:avLst/>
              <a:gdLst/>
              <a:ahLst/>
              <a:cxnLst/>
              <a:rect l="l" t="t" r="r" b="b"/>
              <a:pathLst>
                <a:path w="14101" h="935" extrusionOk="0">
                  <a:moveTo>
                    <a:pt x="0" y="0"/>
                  </a:moveTo>
                  <a:lnTo>
                    <a:pt x="1394" y="935"/>
                  </a:lnTo>
                  <a:lnTo>
                    <a:pt x="14100" y="55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333961" y="1537957"/>
              <a:ext cx="1568" cy="92"/>
            </a:xfrm>
            <a:custGeom>
              <a:avLst/>
              <a:gdLst/>
              <a:ahLst/>
              <a:cxnLst/>
              <a:rect l="l" t="t" r="r" b="b"/>
              <a:pathLst>
                <a:path w="17" h="1" extrusionOk="0">
                  <a:moveTo>
                    <a:pt x="16" y="0"/>
                  </a:moveTo>
                  <a:lnTo>
                    <a:pt x="1" y="0"/>
                  </a:lnTo>
                  <a:lnTo>
                    <a:pt x="1" y="0"/>
                  </a:lnTo>
                  <a:close/>
                </a:path>
              </a:pathLst>
            </a:custGeom>
            <a:solidFill>
              <a:srgbClr val="EC4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4417385" y="1021267"/>
              <a:ext cx="4049099" cy="546478"/>
            </a:xfrm>
            <a:custGeom>
              <a:avLst/>
              <a:gdLst/>
              <a:ahLst/>
              <a:cxnLst/>
              <a:rect l="l" t="t" r="r" b="b"/>
              <a:pathLst>
                <a:path w="43901" h="5925" extrusionOk="0">
                  <a:moveTo>
                    <a:pt x="25308" y="0"/>
                  </a:moveTo>
                  <a:cubicBezTo>
                    <a:pt x="25179" y="0"/>
                    <a:pt x="25143" y="174"/>
                    <a:pt x="25143" y="174"/>
                  </a:cubicBezTo>
                  <a:lnTo>
                    <a:pt x="24176" y="3422"/>
                  </a:lnTo>
                  <a:lnTo>
                    <a:pt x="16651" y="3200"/>
                  </a:lnTo>
                  <a:cubicBezTo>
                    <a:pt x="16049" y="3327"/>
                    <a:pt x="15463" y="3549"/>
                    <a:pt x="14909" y="3834"/>
                  </a:cubicBezTo>
                  <a:cubicBezTo>
                    <a:pt x="14814" y="3881"/>
                    <a:pt x="14718" y="3945"/>
                    <a:pt x="14608" y="4008"/>
                  </a:cubicBezTo>
                  <a:cubicBezTo>
                    <a:pt x="14307" y="4182"/>
                    <a:pt x="14037" y="4404"/>
                    <a:pt x="13784" y="4658"/>
                  </a:cubicBezTo>
                  <a:lnTo>
                    <a:pt x="935" y="4372"/>
                  </a:lnTo>
                  <a:lnTo>
                    <a:pt x="1" y="4515"/>
                  </a:lnTo>
                  <a:lnTo>
                    <a:pt x="1015" y="4800"/>
                  </a:lnTo>
                  <a:lnTo>
                    <a:pt x="6987" y="5196"/>
                  </a:lnTo>
                  <a:lnTo>
                    <a:pt x="31622" y="5608"/>
                  </a:lnTo>
                  <a:lnTo>
                    <a:pt x="31575" y="5592"/>
                  </a:lnTo>
                  <a:lnTo>
                    <a:pt x="33159" y="5545"/>
                  </a:lnTo>
                  <a:lnTo>
                    <a:pt x="31321" y="5466"/>
                  </a:lnTo>
                  <a:lnTo>
                    <a:pt x="31321" y="5466"/>
                  </a:lnTo>
                  <a:lnTo>
                    <a:pt x="42839" y="5925"/>
                  </a:lnTo>
                  <a:lnTo>
                    <a:pt x="43900" y="5529"/>
                  </a:lnTo>
                  <a:lnTo>
                    <a:pt x="43726" y="5054"/>
                  </a:lnTo>
                  <a:lnTo>
                    <a:pt x="25111" y="5054"/>
                  </a:lnTo>
                  <a:cubicBezTo>
                    <a:pt x="25301" y="4721"/>
                    <a:pt x="25444" y="4372"/>
                    <a:pt x="25555" y="4008"/>
                  </a:cubicBezTo>
                  <a:cubicBezTo>
                    <a:pt x="26426" y="3707"/>
                    <a:pt x="26489" y="3374"/>
                    <a:pt x="26489" y="3374"/>
                  </a:cubicBezTo>
                  <a:lnTo>
                    <a:pt x="26489" y="3374"/>
                  </a:lnTo>
                  <a:lnTo>
                    <a:pt x="25460" y="3454"/>
                  </a:lnTo>
                  <a:lnTo>
                    <a:pt x="25713" y="950"/>
                  </a:lnTo>
                  <a:cubicBezTo>
                    <a:pt x="25808" y="412"/>
                    <a:pt x="25792" y="364"/>
                    <a:pt x="25666" y="237"/>
                  </a:cubicBezTo>
                  <a:cubicBezTo>
                    <a:pt x="25618" y="190"/>
                    <a:pt x="25460" y="63"/>
                    <a:pt x="25460" y="63"/>
                  </a:cubicBezTo>
                  <a:cubicBezTo>
                    <a:pt x="25399" y="18"/>
                    <a:pt x="25349" y="0"/>
                    <a:pt x="25308" y="0"/>
                  </a:cubicBezTo>
                  <a:close/>
                </a:path>
              </a:pathLst>
            </a:custGeom>
            <a:solidFill>
              <a:srgbClr val="0173BC">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013363" y="1499744"/>
              <a:ext cx="2365764" cy="353343"/>
            </a:xfrm>
            <a:custGeom>
              <a:avLst/>
              <a:gdLst/>
              <a:ahLst/>
              <a:cxnLst/>
              <a:rect l="l" t="t" r="r" b="b"/>
              <a:pathLst>
                <a:path w="25650" h="3831" extrusionOk="0">
                  <a:moveTo>
                    <a:pt x="539" y="1"/>
                  </a:moveTo>
                  <a:cubicBezTo>
                    <a:pt x="175" y="302"/>
                    <a:pt x="1" y="761"/>
                    <a:pt x="48" y="1237"/>
                  </a:cubicBezTo>
                  <a:cubicBezTo>
                    <a:pt x="127" y="1934"/>
                    <a:pt x="666" y="2456"/>
                    <a:pt x="1268" y="2456"/>
                  </a:cubicBezTo>
                  <a:lnTo>
                    <a:pt x="1379" y="2456"/>
                  </a:lnTo>
                  <a:cubicBezTo>
                    <a:pt x="1569" y="2441"/>
                    <a:pt x="1743" y="2361"/>
                    <a:pt x="1902" y="2251"/>
                  </a:cubicBezTo>
                  <a:cubicBezTo>
                    <a:pt x="2013" y="2219"/>
                    <a:pt x="2139" y="2187"/>
                    <a:pt x="2282" y="2140"/>
                  </a:cubicBezTo>
                  <a:cubicBezTo>
                    <a:pt x="2361" y="2456"/>
                    <a:pt x="2535" y="2726"/>
                    <a:pt x="2773" y="2948"/>
                  </a:cubicBezTo>
                  <a:cubicBezTo>
                    <a:pt x="3011" y="3201"/>
                    <a:pt x="3359" y="3344"/>
                    <a:pt x="3708" y="3344"/>
                  </a:cubicBezTo>
                  <a:lnTo>
                    <a:pt x="3850" y="3344"/>
                  </a:lnTo>
                  <a:cubicBezTo>
                    <a:pt x="4072" y="3328"/>
                    <a:pt x="4278" y="3249"/>
                    <a:pt x="4452" y="3122"/>
                  </a:cubicBezTo>
                  <a:cubicBezTo>
                    <a:pt x="5070" y="2979"/>
                    <a:pt x="6290" y="2631"/>
                    <a:pt x="6971" y="2060"/>
                  </a:cubicBezTo>
                  <a:cubicBezTo>
                    <a:pt x="7289" y="2973"/>
                    <a:pt x="8181" y="3831"/>
                    <a:pt x="10412" y="3831"/>
                  </a:cubicBezTo>
                  <a:cubicBezTo>
                    <a:pt x="10853" y="3831"/>
                    <a:pt x="11347" y="3797"/>
                    <a:pt x="11898" y="3724"/>
                  </a:cubicBezTo>
                  <a:cubicBezTo>
                    <a:pt x="15400" y="3280"/>
                    <a:pt x="17237" y="1839"/>
                    <a:pt x="18172" y="587"/>
                  </a:cubicBezTo>
                  <a:lnTo>
                    <a:pt x="18267" y="587"/>
                  </a:lnTo>
                  <a:cubicBezTo>
                    <a:pt x="18172" y="682"/>
                    <a:pt x="18077" y="777"/>
                    <a:pt x="17998" y="888"/>
                  </a:cubicBezTo>
                  <a:cubicBezTo>
                    <a:pt x="17538" y="1633"/>
                    <a:pt x="17649" y="2615"/>
                    <a:pt x="18267" y="3233"/>
                  </a:cubicBezTo>
                  <a:cubicBezTo>
                    <a:pt x="18521" y="3470"/>
                    <a:pt x="18853" y="3613"/>
                    <a:pt x="19218" y="3629"/>
                  </a:cubicBezTo>
                  <a:lnTo>
                    <a:pt x="19360" y="3629"/>
                  </a:lnTo>
                  <a:cubicBezTo>
                    <a:pt x="19566" y="3597"/>
                    <a:pt x="19772" y="3518"/>
                    <a:pt x="19946" y="3407"/>
                  </a:cubicBezTo>
                  <a:cubicBezTo>
                    <a:pt x="20691" y="3233"/>
                    <a:pt x="21420" y="2963"/>
                    <a:pt x="22085" y="2615"/>
                  </a:cubicBezTo>
                  <a:cubicBezTo>
                    <a:pt x="22244" y="2694"/>
                    <a:pt x="22418" y="2742"/>
                    <a:pt x="22592" y="2742"/>
                  </a:cubicBezTo>
                  <a:lnTo>
                    <a:pt x="22719" y="2742"/>
                  </a:lnTo>
                  <a:cubicBezTo>
                    <a:pt x="22909" y="2710"/>
                    <a:pt x="23083" y="2647"/>
                    <a:pt x="23242" y="2520"/>
                  </a:cubicBezTo>
                  <a:cubicBezTo>
                    <a:pt x="24002" y="2346"/>
                    <a:pt x="25650" y="1839"/>
                    <a:pt x="25586" y="936"/>
                  </a:cubicBezTo>
                  <a:cubicBezTo>
                    <a:pt x="25571" y="904"/>
                    <a:pt x="25571" y="856"/>
                    <a:pt x="25555" y="809"/>
                  </a:cubicBezTo>
                  <a:cubicBezTo>
                    <a:pt x="25555" y="809"/>
                    <a:pt x="25555" y="809"/>
                    <a:pt x="25555" y="793"/>
                  </a:cubicBezTo>
                  <a:cubicBezTo>
                    <a:pt x="25539" y="761"/>
                    <a:pt x="25507" y="730"/>
                    <a:pt x="25491" y="682"/>
                  </a:cubicBezTo>
                  <a:lnTo>
                    <a:pt x="25475" y="666"/>
                  </a:lnTo>
                  <a:cubicBezTo>
                    <a:pt x="25444" y="635"/>
                    <a:pt x="25412" y="603"/>
                    <a:pt x="25380" y="571"/>
                  </a:cubicBezTo>
                  <a:lnTo>
                    <a:pt x="25349" y="540"/>
                  </a:lnTo>
                  <a:cubicBezTo>
                    <a:pt x="25317" y="508"/>
                    <a:pt x="25285" y="476"/>
                    <a:pt x="25238" y="460"/>
                  </a:cubicBezTo>
                  <a:lnTo>
                    <a:pt x="25206" y="429"/>
                  </a:lnTo>
                  <a:lnTo>
                    <a:pt x="25174" y="413"/>
                  </a:lnTo>
                  <a:lnTo>
                    <a:pt x="539" y="1"/>
                  </a:lnTo>
                  <a:close/>
                </a:path>
              </a:pathLst>
            </a:custGeom>
            <a:solidFill>
              <a:srgbClr val="FBB442">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588382" y="990307"/>
            <a:ext cx="4418700" cy="72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430" name="Google Shape;430;p33"/>
          <p:cNvSpPr txBox="1">
            <a:spLocks noGrp="1"/>
          </p:cNvSpPr>
          <p:nvPr>
            <p:ph type="subTitle" idx="1"/>
          </p:nvPr>
        </p:nvSpPr>
        <p:spPr>
          <a:xfrm>
            <a:off x="588382" y="1715408"/>
            <a:ext cx="4965264" cy="2011466"/>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sz="1400">
                <a:solidFill>
                  <a:schemeClr val="bg2"/>
                </a:solidFill>
              </a:rPr>
              <a:t>The objective of this data analytics project is to explore the factors that affect the performance of the Canadian airlines. </a:t>
            </a:r>
          </a:p>
          <a:p>
            <a:pPr marL="285750" indent="-285750">
              <a:buFont typeface="Arial" panose="020B0604020202020204" pitchFamily="34" charset="0"/>
              <a:buChar char="•"/>
            </a:pPr>
            <a:endParaRPr lang="en-US" sz="1400">
              <a:solidFill>
                <a:schemeClr val="bg2"/>
              </a:solidFill>
            </a:endParaRPr>
          </a:p>
          <a:p>
            <a:pPr marL="285750" indent="-285750">
              <a:buFont typeface="Arial" panose="020B0604020202020204" pitchFamily="34" charset="0"/>
              <a:buChar char="•"/>
            </a:pPr>
            <a:r>
              <a:rPr lang="en-US" sz="1400">
                <a:solidFill>
                  <a:schemeClr val="bg2"/>
                </a:solidFill>
              </a:rPr>
              <a:t>Improve customer experience </a:t>
            </a:r>
          </a:p>
          <a:p>
            <a:pPr marL="0" indent="0"/>
            <a:endParaRPr lang="en-US" sz="1400">
              <a:solidFill>
                <a:schemeClr val="bg2"/>
              </a:solidFill>
            </a:endParaRPr>
          </a:p>
          <a:p>
            <a:pPr marL="285750" indent="-285750">
              <a:buFont typeface="Arial" panose="020B0604020202020204" pitchFamily="34" charset="0"/>
              <a:buChar char="•"/>
            </a:pPr>
            <a:r>
              <a:rPr lang="en-US" sz="1400">
                <a:solidFill>
                  <a:schemeClr val="bg2"/>
                </a:solidFill>
              </a:rPr>
              <a:t>Increase operational efficiency. </a:t>
            </a:r>
          </a:p>
          <a:p>
            <a:pPr marL="285750" indent="-285750">
              <a:buFont typeface="Arial" panose="020B0604020202020204" pitchFamily="34" charset="0"/>
              <a:buChar char="•"/>
            </a:pPr>
            <a:endParaRPr lang="en-US" sz="1400">
              <a:solidFill>
                <a:schemeClr val="bg2"/>
              </a:solidFill>
            </a:endParaRPr>
          </a:p>
        </p:txBody>
      </p:sp>
      <p:sp>
        <p:nvSpPr>
          <p:cNvPr id="2" name="Google Shape;576;p41">
            <a:extLst>
              <a:ext uri="{FF2B5EF4-FFF2-40B4-BE49-F238E27FC236}">
                <a16:creationId xmlns:a16="http://schemas.microsoft.com/office/drawing/2014/main" id="{6F2054CF-53C2-6621-0BC4-A71634A3FF0D}"/>
              </a:ext>
            </a:extLst>
          </p:cNvPr>
          <p:cNvSpPr/>
          <p:nvPr/>
        </p:nvSpPr>
        <p:spPr>
          <a:xfrm>
            <a:off x="799552" y="4042167"/>
            <a:ext cx="914400" cy="1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86;p41">
            <a:extLst>
              <a:ext uri="{FF2B5EF4-FFF2-40B4-BE49-F238E27FC236}">
                <a16:creationId xmlns:a16="http://schemas.microsoft.com/office/drawing/2014/main" id="{8C20323E-69D9-52CB-9EF8-37EF611AC191}"/>
              </a:ext>
            </a:extLst>
          </p:cNvPr>
          <p:cNvSpPr/>
          <p:nvPr/>
        </p:nvSpPr>
        <p:spPr>
          <a:xfrm>
            <a:off x="1727060" y="4042167"/>
            <a:ext cx="914400" cy="110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7;p41">
            <a:extLst>
              <a:ext uri="{FF2B5EF4-FFF2-40B4-BE49-F238E27FC236}">
                <a16:creationId xmlns:a16="http://schemas.microsoft.com/office/drawing/2014/main" id="{31E42EC3-F220-75E2-200F-039010D69AE0}"/>
              </a:ext>
            </a:extLst>
          </p:cNvPr>
          <p:cNvSpPr/>
          <p:nvPr/>
        </p:nvSpPr>
        <p:spPr>
          <a:xfrm>
            <a:off x="2648731" y="4042167"/>
            <a:ext cx="914400" cy="110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88;p41">
            <a:extLst>
              <a:ext uri="{FF2B5EF4-FFF2-40B4-BE49-F238E27FC236}">
                <a16:creationId xmlns:a16="http://schemas.microsoft.com/office/drawing/2014/main" id="{D745AA17-83EF-E1AE-8D83-9DAFBAEBB96F}"/>
              </a:ext>
            </a:extLst>
          </p:cNvPr>
          <p:cNvSpPr/>
          <p:nvPr/>
        </p:nvSpPr>
        <p:spPr>
          <a:xfrm>
            <a:off x="3585993" y="4042167"/>
            <a:ext cx="914400" cy="110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589;p41">
            <a:extLst>
              <a:ext uri="{FF2B5EF4-FFF2-40B4-BE49-F238E27FC236}">
                <a16:creationId xmlns:a16="http://schemas.microsoft.com/office/drawing/2014/main" id="{9F5B5268-DD35-6734-3D0D-878FD21D626B}"/>
              </a:ext>
            </a:extLst>
          </p:cNvPr>
          <p:cNvGrpSpPr/>
          <p:nvPr/>
        </p:nvGrpSpPr>
        <p:grpSpPr>
          <a:xfrm rot="880854">
            <a:off x="4380550" y="3707013"/>
            <a:ext cx="1813231" cy="873428"/>
            <a:chOff x="1010675" y="1528800"/>
            <a:chExt cx="2951427" cy="1421694"/>
          </a:xfrm>
        </p:grpSpPr>
        <p:grpSp>
          <p:nvGrpSpPr>
            <p:cNvPr id="7" name="Google Shape;590;p41">
              <a:extLst>
                <a:ext uri="{FF2B5EF4-FFF2-40B4-BE49-F238E27FC236}">
                  <a16:creationId xmlns:a16="http://schemas.microsoft.com/office/drawing/2014/main" id="{783A87F1-2329-3008-58AA-08C5C8C4EFF2}"/>
                </a:ext>
              </a:extLst>
            </p:cNvPr>
            <p:cNvGrpSpPr/>
            <p:nvPr/>
          </p:nvGrpSpPr>
          <p:grpSpPr>
            <a:xfrm>
              <a:off x="2306439" y="1647433"/>
              <a:ext cx="786272" cy="1005500"/>
              <a:chOff x="2306439" y="1647433"/>
              <a:chExt cx="786272" cy="1005500"/>
            </a:xfrm>
          </p:grpSpPr>
          <p:sp>
            <p:nvSpPr>
              <p:cNvPr id="16" name="Google Shape;591;p41">
                <a:extLst>
                  <a:ext uri="{FF2B5EF4-FFF2-40B4-BE49-F238E27FC236}">
                    <a16:creationId xmlns:a16="http://schemas.microsoft.com/office/drawing/2014/main" id="{48070274-ADF0-62FC-166F-89BB6D67E7B9}"/>
                  </a:ext>
                </a:extLst>
              </p:cNvPr>
              <p:cNvSpPr/>
              <p:nvPr/>
            </p:nvSpPr>
            <p:spPr>
              <a:xfrm>
                <a:off x="2306439" y="1647433"/>
                <a:ext cx="265008" cy="138500"/>
              </a:xfrm>
              <a:custGeom>
                <a:avLst/>
                <a:gdLst/>
                <a:ahLst/>
                <a:cxnLst/>
                <a:rect l="l" t="t" r="r" b="b"/>
                <a:pathLst>
                  <a:path w="5790" h="3026" extrusionOk="0">
                    <a:moveTo>
                      <a:pt x="4250" y="1"/>
                    </a:moveTo>
                    <a:cubicBezTo>
                      <a:pt x="2760" y="1"/>
                      <a:pt x="1287" y="426"/>
                      <a:pt x="1" y="1211"/>
                    </a:cubicBezTo>
                    <a:lnTo>
                      <a:pt x="4025" y="3026"/>
                    </a:lnTo>
                    <a:lnTo>
                      <a:pt x="5635" y="2889"/>
                    </a:lnTo>
                    <a:cubicBezTo>
                      <a:pt x="5789" y="954"/>
                      <a:pt x="4659" y="12"/>
                      <a:pt x="4659" y="12"/>
                    </a:cubicBezTo>
                    <a:cubicBezTo>
                      <a:pt x="4523" y="4"/>
                      <a:pt x="4386" y="1"/>
                      <a:pt x="4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2;p41">
                <a:extLst>
                  <a:ext uri="{FF2B5EF4-FFF2-40B4-BE49-F238E27FC236}">
                    <a16:creationId xmlns:a16="http://schemas.microsoft.com/office/drawing/2014/main" id="{6602D03B-4C3B-BA00-88FD-882EE2E0B039}"/>
                  </a:ext>
                </a:extLst>
              </p:cNvPr>
              <p:cNvSpPr/>
              <p:nvPr/>
            </p:nvSpPr>
            <p:spPr>
              <a:xfrm>
                <a:off x="2604303" y="1773022"/>
                <a:ext cx="265008" cy="138363"/>
              </a:xfrm>
              <a:custGeom>
                <a:avLst/>
                <a:gdLst/>
                <a:ahLst/>
                <a:cxnLst/>
                <a:rect l="l" t="t" r="r" b="b"/>
                <a:pathLst>
                  <a:path w="5790" h="3023" extrusionOk="0">
                    <a:moveTo>
                      <a:pt x="4324" y="1"/>
                    </a:moveTo>
                    <a:cubicBezTo>
                      <a:pt x="2801" y="1"/>
                      <a:pt x="1305" y="413"/>
                      <a:pt x="1" y="1224"/>
                    </a:cubicBezTo>
                    <a:lnTo>
                      <a:pt x="4026" y="3022"/>
                    </a:lnTo>
                    <a:lnTo>
                      <a:pt x="5653" y="2885"/>
                    </a:lnTo>
                    <a:cubicBezTo>
                      <a:pt x="5790" y="950"/>
                      <a:pt x="4676" y="8"/>
                      <a:pt x="4676" y="8"/>
                    </a:cubicBezTo>
                    <a:cubicBezTo>
                      <a:pt x="4559" y="3"/>
                      <a:pt x="4441" y="1"/>
                      <a:pt x="4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93;p41">
                <a:extLst>
                  <a:ext uri="{FF2B5EF4-FFF2-40B4-BE49-F238E27FC236}">
                    <a16:creationId xmlns:a16="http://schemas.microsoft.com/office/drawing/2014/main" id="{84A4EEE2-B99C-95E3-0981-7BD8490D2B66}"/>
                  </a:ext>
                </a:extLst>
              </p:cNvPr>
              <p:cNvSpPr/>
              <p:nvPr/>
            </p:nvSpPr>
            <p:spPr>
              <a:xfrm>
                <a:off x="2559633" y="2462392"/>
                <a:ext cx="351239" cy="190541"/>
              </a:xfrm>
              <a:custGeom>
                <a:avLst/>
                <a:gdLst/>
                <a:ahLst/>
                <a:cxnLst/>
                <a:rect l="l" t="t" r="r" b="b"/>
                <a:pathLst>
                  <a:path w="7674" h="4163" extrusionOk="0">
                    <a:moveTo>
                      <a:pt x="6594" y="1"/>
                    </a:moveTo>
                    <a:cubicBezTo>
                      <a:pt x="6594" y="1"/>
                      <a:pt x="5259" y="1"/>
                      <a:pt x="3135" y="634"/>
                    </a:cubicBezTo>
                    <a:lnTo>
                      <a:pt x="1" y="3769"/>
                    </a:lnTo>
                    <a:cubicBezTo>
                      <a:pt x="806" y="4026"/>
                      <a:pt x="1662" y="4163"/>
                      <a:pt x="2535" y="4163"/>
                    </a:cubicBezTo>
                    <a:cubicBezTo>
                      <a:pt x="2535" y="4163"/>
                      <a:pt x="5704" y="3837"/>
                      <a:pt x="7245" y="3032"/>
                    </a:cubicBezTo>
                    <a:cubicBezTo>
                      <a:pt x="7245" y="3032"/>
                      <a:pt x="7673" y="1045"/>
                      <a:pt x="65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4;p41">
                <a:extLst>
                  <a:ext uri="{FF2B5EF4-FFF2-40B4-BE49-F238E27FC236}">
                    <a16:creationId xmlns:a16="http://schemas.microsoft.com/office/drawing/2014/main" id="{725FEE74-B23D-C000-6F89-B5A8FCA1BBCD}"/>
                  </a:ext>
                </a:extLst>
              </p:cNvPr>
              <p:cNvSpPr/>
              <p:nvPr/>
            </p:nvSpPr>
            <p:spPr>
              <a:xfrm>
                <a:off x="2758728" y="2187276"/>
                <a:ext cx="333984" cy="181112"/>
              </a:xfrm>
              <a:custGeom>
                <a:avLst/>
                <a:gdLst/>
                <a:ahLst/>
                <a:cxnLst/>
                <a:rect l="l" t="t" r="r" b="b"/>
                <a:pathLst>
                  <a:path w="7297" h="3957" extrusionOk="0">
                    <a:moveTo>
                      <a:pt x="6286" y="0"/>
                    </a:moveTo>
                    <a:cubicBezTo>
                      <a:pt x="6286" y="0"/>
                      <a:pt x="5002" y="0"/>
                      <a:pt x="2981" y="600"/>
                    </a:cubicBezTo>
                    <a:lnTo>
                      <a:pt x="1" y="3580"/>
                    </a:lnTo>
                    <a:cubicBezTo>
                      <a:pt x="772" y="3837"/>
                      <a:pt x="1594" y="3956"/>
                      <a:pt x="2416" y="3956"/>
                    </a:cubicBezTo>
                    <a:cubicBezTo>
                      <a:pt x="2416" y="3956"/>
                      <a:pt x="5447" y="3648"/>
                      <a:pt x="6903" y="2877"/>
                    </a:cubicBezTo>
                    <a:cubicBezTo>
                      <a:pt x="6903" y="2877"/>
                      <a:pt x="7297" y="993"/>
                      <a:pt x="6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595;p41">
              <a:extLst>
                <a:ext uri="{FF2B5EF4-FFF2-40B4-BE49-F238E27FC236}">
                  <a16:creationId xmlns:a16="http://schemas.microsoft.com/office/drawing/2014/main" id="{017B7696-8BF0-5F44-3656-47CBB7A3A541}"/>
                </a:ext>
              </a:extLst>
            </p:cNvPr>
            <p:cNvSpPr/>
            <p:nvPr/>
          </p:nvSpPr>
          <p:spPr>
            <a:xfrm>
              <a:off x="1687186" y="1528800"/>
              <a:ext cx="1108458" cy="511159"/>
            </a:xfrm>
            <a:custGeom>
              <a:avLst/>
              <a:gdLst/>
              <a:ahLst/>
              <a:cxnLst/>
              <a:rect l="l" t="t" r="r" b="b"/>
              <a:pathLst>
                <a:path w="24218" h="11168" extrusionOk="0">
                  <a:moveTo>
                    <a:pt x="3009" y="0"/>
                  </a:moveTo>
                  <a:cubicBezTo>
                    <a:pt x="3005" y="0"/>
                    <a:pt x="3001" y="0"/>
                    <a:pt x="2997" y="0"/>
                  </a:cubicBezTo>
                  <a:cubicBezTo>
                    <a:pt x="1559" y="35"/>
                    <a:pt x="0" y="685"/>
                    <a:pt x="0" y="685"/>
                  </a:cubicBezTo>
                  <a:lnTo>
                    <a:pt x="12982" y="11047"/>
                  </a:lnTo>
                  <a:cubicBezTo>
                    <a:pt x="13460" y="11130"/>
                    <a:pt x="13946" y="11168"/>
                    <a:pt x="14434" y="11168"/>
                  </a:cubicBezTo>
                  <a:cubicBezTo>
                    <a:pt x="19190" y="11168"/>
                    <a:pt x="24218" y="7605"/>
                    <a:pt x="24218" y="7605"/>
                  </a:cubicBezTo>
                  <a:cubicBezTo>
                    <a:pt x="22749" y="6614"/>
                    <a:pt x="4530" y="0"/>
                    <a:pt x="3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96;p41">
              <a:extLst>
                <a:ext uri="{FF2B5EF4-FFF2-40B4-BE49-F238E27FC236}">
                  <a16:creationId xmlns:a16="http://schemas.microsoft.com/office/drawing/2014/main" id="{8ABBE4F3-7797-00F6-2E4A-FBA4E8ED28A1}"/>
                </a:ext>
              </a:extLst>
            </p:cNvPr>
            <p:cNvSpPr/>
            <p:nvPr/>
          </p:nvSpPr>
          <p:spPr>
            <a:xfrm>
              <a:off x="1058504" y="2165124"/>
              <a:ext cx="420992" cy="233839"/>
            </a:xfrm>
            <a:custGeom>
              <a:avLst/>
              <a:gdLst/>
              <a:ahLst/>
              <a:cxnLst/>
              <a:rect l="l" t="t" r="r" b="b"/>
              <a:pathLst>
                <a:path w="9198" h="5109" extrusionOk="0">
                  <a:moveTo>
                    <a:pt x="3889" y="0"/>
                  </a:moveTo>
                  <a:cubicBezTo>
                    <a:pt x="2571" y="0"/>
                    <a:pt x="1257" y="174"/>
                    <a:pt x="0" y="535"/>
                  </a:cubicBezTo>
                  <a:lnTo>
                    <a:pt x="6217" y="5108"/>
                  </a:lnTo>
                  <a:lnTo>
                    <a:pt x="9197" y="4166"/>
                  </a:lnTo>
                  <a:lnTo>
                    <a:pt x="4248" y="5"/>
                  </a:lnTo>
                  <a:cubicBezTo>
                    <a:pt x="4128" y="2"/>
                    <a:pt x="4009" y="0"/>
                    <a:pt x="3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97;p41">
              <a:extLst>
                <a:ext uri="{FF2B5EF4-FFF2-40B4-BE49-F238E27FC236}">
                  <a16:creationId xmlns:a16="http://schemas.microsoft.com/office/drawing/2014/main" id="{8ACC1883-1058-C610-ABB5-B1A757C63DA0}"/>
                </a:ext>
              </a:extLst>
            </p:cNvPr>
            <p:cNvSpPr/>
            <p:nvPr/>
          </p:nvSpPr>
          <p:spPr>
            <a:xfrm>
              <a:off x="1252884" y="1680203"/>
              <a:ext cx="2709218" cy="791684"/>
            </a:xfrm>
            <a:custGeom>
              <a:avLst/>
              <a:gdLst/>
              <a:ahLst/>
              <a:cxnLst/>
              <a:rect l="l" t="t" r="r" b="b"/>
              <a:pathLst>
                <a:path w="59192" h="17297" extrusionOk="0">
                  <a:moveTo>
                    <a:pt x="50350" y="0"/>
                  </a:moveTo>
                  <a:cubicBezTo>
                    <a:pt x="48288" y="0"/>
                    <a:pt x="45535" y="396"/>
                    <a:pt x="41979" y="1642"/>
                  </a:cubicBezTo>
                  <a:cubicBezTo>
                    <a:pt x="32200" y="5085"/>
                    <a:pt x="8958" y="11165"/>
                    <a:pt x="121" y="16063"/>
                  </a:cubicBezTo>
                  <a:cubicBezTo>
                    <a:pt x="1" y="16525"/>
                    <a:pt x="189" y="17022"/>
                    <a:pt x="583" y="17296"/>
                  </a:cubicBezTo>
                  <a:cubicBezTo>
                    <a:pt x="583" y="17296"/>
                    <a:pt x="22386" y="16731"/>
                    <a:pt x="33536" y="12449"/>
                  </a:cubicBezTo>
                  <a:cubicBezTo>
                    <a:pt x="45268" y="7962"/>
                    <a:pt x="51279" y="6420"/>
                    <a:pt x="55801" y="3937"/>
                  </a:cubicBezTo>
                  <a:cubicBezTo>
                    <a:pt x="57325" y="3098"/>
                    <a:pt x="59192" y="1437"/>
                    <a:pt x="55458" y="1214"/>
                  </a:cubicBezTo>
                  <a:cubicBezTo>
                    <a:pt x="55458" y="1214"/>
                    <a:pt x="53960" y="0"/>
                    <a:pt x="50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98;p41">
              <a:extLst>
                <a:ext uri="{FF2B5EF4-FFF2-40B4-BE49-F238E27FC236}">
                  <a16:creationId xmlns:a16="http://schemas.microsoft.com/office/drawing/2014/main" id="{36203391-CA39-1E8A-A4E5-4472646A84D3}"/>
                </a:ext>
              </a:extLst>
            </p:cNvPr>
            <p:cNvSpPr/>
            <p:nvPr/>
          </p:nvSpPr>
          <p:spPr>
            <a:xfrm>
              <a:off x="1010675" y="1906530"/>
              <a:ext cx="780012" cy="454038"/>
            </a:xfrm>
            <a:custGeom>
              <a:avLst/>
              <a:gdLst/>
              <a:ahLst/>
              <a:cxnLst/>
              <a:rect l="l" t="t" r="r" b="b"/>
              <a:pathLst>
                <a:path w="17042" h="9920" extrusionOk="0">
                  <a:moveTo>
                    <a:pt x="3336" y="1"/>
                  </a:moveTo>
                  <a:cubicBezTo>
                    <a:pt x="1746" y="1"/>
                    <a:pt x="0" y="910"/>
                    <a:pt x="0" y="910"/>
                  </a:cubicBezTo>
                  <a:lnTo>
                    <a:pt x="8564" y="9919"/>
                  </a:lnTo>
                  <a:cubicBezTo>
                    <a:pt x="11441" y="8960"/>
                    <a:pt x="14267" y="7864"/>
                    <a:pt x="17042" y="6631"/>
                  </a:cubicBezTo>
                  <a:cubicBezTo>
                    <a:pt x="15569" y="5980"/>
                    <a:pt x="5395" y="174"/>
                    <a:pt x="3717" y="20"/>
                  </a:cubicBezTo>
                  <a:cubicBezTo>
                    <a:pt x="3592" y="7"/>
                    <a:pt x="3465" y="1"/>
                    <a:pt x="3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99;p41">
              <a:extLst>
                <a:ext uri="{FF2B5EF4-FFF2-40B4-BE49-F238E27FC236}">
                  <a16:creationId xmlns:a16="http://schemas.microsoft.com/office/drawing/2014/main" id="{EE9EBDC5-3D73-7A75-5947-F5121979FBB8}"/>
                </a:ext>
              </a:extLst>
            </p:cNvPr>
            <p:cNvSpPr/>
            <p:nvPr/>
          </p:nvSpPr>
          <p:spPr>
            <a:xfrm>
              <a:off x="1272473" y="1743593"/>
              <a:ext cx="2599507" cy="716529"/>
            </a:xfrm>
            <a:custGeom>
              <a:avLst/>
              <a:gdLst/>
              <a:ahLst/>
              <a:cxnLst/>
              <a:rect l="l" t="t" r="r" b="b"/>
              <a:pathLst>
                <a:path w="56795" h="15655" extrusionOk="0">
                  <a:moveTo>
                    <a:pt x="52975" y="0"/>
                  </a:moveTo>
                  <a:lnTo>
                    <a:pt x="87" y="14986"/>
                  </a:lnTo>
                  <a:cubicBezTo>
                    <a:pt x="1" y="15483"/>
                    <a:pt x="326" y="15654"/>
                    <a:pt x="326" y="15654"/>
                  </a:cubicBezTo>
                  <a:cubicBezTo>
                    <a:pt x="31737" y="12811"/>
                    <a:pt x="28192" y="11235"/>
                    <a:pt x="37235" y="8478"/>
                  </a:cubicBezTo>
                  <a:cubicBezTo>
                    <a:pt x="46450" y="5669"/>
                    <a:pt x="56794" y="1970"/>
                    <a:pt x="56452" y="1148"/>
                  </a:cubicBezTo>
                  <a:cubicBezTo>
                    <a:pt x="56264" y="672"/>
                    <a:pt x="55445" y="608"/>
                    <a:pt x="55018" y="608"/>
                  </a:cubicBezTo>
                  <a:cubicBezTo>
                    <a:pt x="54860" y="608"/>
                    <a:pt x="54756" y="617"/>
                    <a:pt x="54756" y="617"/>
                  </a:cubicBezTo>
                  <a:cubicBezTo>
                    <a:pt x="54259" y="206"/>
                    <a:pt x="52975" y="0"/>
                    <a:pt x="529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0;p41">
              <a:extLst>
                <a:ext uri="{FF2B5EF4-FFF2-40B4-BE49-F238E27FC236}">
                  <a16:creationId xmlns:a16="http://schemas.microsoft.com/office/drawing/2014/main" id="{DEE94B3E-7DAB-A433-8DA8-27BA53557411}"/>
                </a:ext>
              </a:extLst>
            </p:cNvPr>
            <p:cNvSpPr/>
            <p:nvPr/>
          </p:nvSpPr>
          <p:spPr>
            <a:xfrm>
              <a:off x="1259155" y="2390261"/>
              <a:ext cx="416324" cy="279151"/>
            </a:xfrm>
            <a:custGeom>
              <a:avLst/>
              <a:gdLst/>
              <a:ahLst/>
              <a:cxnLst/>
              <a:rect l="l" t="t" r="r" b="b"/>
              <a:pathLst>
                <a:path w="9096" h="6099" extrusionOk="0">
                  <a:moveTo>
                    <a:pt x="9095" y="1"/>
                  </a:moveTo>
                  <a:lnTo>
                    <a:pt x="9095" y="1"/>
                  </a:lnTo>
                  <a:cubicBezTo>
                    <a:pt x="6783" y="344"/>
                    <a:pt x="4505" y="806"/>
                    <a:pt x="2262" y="1405"/>
                  </a:cubicBezTo>
                  <a:cubicBezTo>
                    <a:pt x="1970" y="2125"/>
                    <a:pt x="1" y="6098"/>
                    <a:pt x="1" y="6098"/>
                  </a:cubicBezTo>
                  <a:cubicBezTo>
                    <a:pt x="1" y="6098"/>
                    <a:pt x="2638" y="5139"/>
                    <a:pt x="3529" y="4745"/>
                  </a:cubicBezTo>
                  <a:cubicBezTo>
                    <a:pt x="4437" y="4351"/>
                    <a:pt x="9095" y="1"/>
                    <a:pt x="9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01;p41">
              <a:extLst>
                <a:ext uri="{FF2B5EF4-FFF2-40B4-BE49-F238E27FC236}">
                  <a16:creationId xmlns:a16="http://schemas.microsoft.com/office/drawing/2014/main" id="{3E4D3F2D-4FAF-2F3E-40EE-A28384D4864C}"/>
                </a:ext>
              </a:extLst>
            </p:cNvPr>
            <p:cNvSpPr/>
            <p:nvPr/>
          </p:nvSpPr>
          <p:spPr>
            <a:xfrm>
              <a:off x="2138696" y="2064982"/>
              <a:ext cx="1063786" cy="885512"/>
            </a:xfrm>
            <a:custGeom>
              <a:avLst/>
              <a:gdLst/>
              <a:ahLst/>
              <a:cxnLst/>
              <a:rect l="l" t="t" r="r" b="b"/>
              <a:pathLst>
                <a:path w="23242" h="19347" extrusionOk="0">
                  <a:moveTo>
                    <a:pt x="22128" y="0"/>
                  </a:moveTo>
                  <a:cubicBezTo>
                    <a:pt x="16596" y="857"/>
                    <a:pt x="9746" y="4676"/>
                    <a:pt x="9746" y="4676"/>
                  </a:cubicBezTo>
                  <a:lnTo>
                    <a:pt x="0" y="19200"/>
                  </a:lnTo>
                  <a:cubicBezTo>
                    <a:pt x="0" y="19200"/>
                    <a:pt x="403" y="19346"/>
                    <a:pt x="1058" y="19346"/>
                  </a:cubicBezTo>
                  <a:cubicBezTo>
                    <a:pt x="1820" y="19346"/>
                    <a:pt x="2922" y="19148"/>
                    <a:pt x="4128" y="18292"/>
                  </a:cubicBezTo>
                  <a:cubicBezTo>
                    <a:pt x="8821" y="14849"/>
                    <a:pt x="23242" y="0"/>
                    <a:pt x="22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2;p41">
              <a:extLst>
                <a:ext uri="{FF2B5EF4-FFF2-40B4-BE49-F238E27FC236}">
                  <a16:creationId xmlns:a16="http://schemas.microsoft.com/office/drawing/2014/main" id="{96C9B530-F367-FEED-BBD2-AADECE46D979}"/>
                </a:ext>
              </a:extLst>
            </p:cNvPr>
            <p:cNvSpPr/>
            <p:nvPr/>
          </p:nvSpPr>
          <p:spPr>
            <a:xfrm>
              <a:off x="3682161" y="1710639"/>
              <a:ext cx="95705" cy="76116"/>
            </a:xfrm>
            <a:custGeom>
              <a:avLst/>
              <a:gdLst/>
              <a:ahLst/>
              <a:cxnLst/>
              <a:rect l="l" t="t" r="r" b="b"/>
              <a:pathLst>
                <a:path w="2091" h="1663" extrusionOk="0">
                  <a:moveTo>
                    <a:pt x="1354" y="1"/>
                  </a:moveTo>
                  <a:cubicBezTo>
                    <a:pt x="1354" y="1"/>
                    <a:pt x="1217" y="652"/>
                    <a:pt x="35" y="1131"/>
                  </a:cubicBezTo>
                  <a:lnTo>
                    <a:pt x="1" y="1662"/>
                  </a:lnTo>
                  <a:cubicBezTo>
                    <a:pt x="1" y="1662"/>
                    <a:pt x="1473" y="1371"/>
                    <a:pt x="2090" y="360"/>
                  </a:cubicBezTo>
                  <a:cubicBezTo>
                    <a:pt x="1850" y="223"/>
                    <a:pt x="1610" y="104"/>
                    <a:pt x="1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5"/>
          <p:cNvSpPr txBox="1">
            <a:spLocks noGrp="1"/>
          </p:cNvSpPr>
          <p:nvPr>
            <p:ph type="title"/>
          </p:nvPr>
        </p:nvSpPr>
        <p:spPr>
          <a:xfrm>
            <a:off x="715100" y="929750"/>
            <a:ext cx="3418200" cy="97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Background</a:t>
            </a:r>
            <a:endParaRPr/>
          </a:p>
        </p:txBody>
      </p:sp>
      <p:sp>
        <p:nvSpPr>
          <p:cNvPr id="441" name="Google Shape;441;p35"/>
          <p:cNvSpPr txBox="1">
            <a:spLocks noGrp="1"/>
          </p:cNvSpPr>
          <p:nvPr>
            <p:ph type="body" idx="1"/>
          </p:nvPr>
        </p:nvSpPr>
        <p:spPr>
          <a:xfrm>
            <a:off x="715100" y="1967950"/>
            <a:ext cx="3798900" cy="26456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bg2"/>
                </a:solidFill>
              </a:rPr>
              <a:t>The airline industry is a vital part of the Canadian economy, contributing to the growth of several sectors such as tourism, trade, and commerce.</a:t>
            </a:r>
          </a:p>
          <a:p>
            <a:pPr marL="0" lvl="0" indent="0" algn="l" rtl="0">
              <a:spcBef>
                <a:spcPts val="0"/>
              </a:spcBef>
              <a:spcAft>
                <a:spcPts val="0"/>
              </a:spcAft>
              <a:buNone/>
            </a:pPr>
            <a:endParaRPr lang="en-US">
              <a:solidFill>
                <a:schemeClr val="bg2"/>
              </a:solidFill>
            </a:endParaRPr>
          </a:p>
          <a:p>
            <a:pPr marL="0" lvl="0" indent="0" algn="l" rtl="0">
              <a:spcBef>
                <a:spcPts val="0"/>
              </a:spcBef>
              <a:spcAft>
                <a:spcPts val="0"/>
              </a:spcAft>
              <a:buNone/>
            </a:pPr>
            <a:r>
              <a:rPr lang="en-US">
                <a:solidFill>
                  <a:schemeClr val="bg2"/>
                </a:solidFill>
              </a:rPr>
              <a:t>Industry has :</a:t>
            </a:r>
            <a:endParaRPr>
              <a:solidFill>
                <a:schemeClr val="bg2"/>
              </a:solidFill>
            </a:endParaRPr>
          </a:p>
          <a:p>
            <a:pPr marL="457200" lvl="0" indent="-317500" algn="l" rtl="0">
              <a:spcBef>
                <a:spcPts val="0"/>
              </a:spcBef>
              <a:spcAft>
                <a:spcPts val="0"/>
              </a:spcAft>
              <a:buSzPts val="1400"/>
              <a:buChar char="●"/>
            </a:pPr>
            <a:r>
              <a:rPr lang="en-CA">
                <a:solidFill>
                  <a:schemeClr val="bg2"/>
                </a:solidFill>
              </a:rPr>
              <a:t>Been steadily growing</a:t>
            </a:r>
            <a:endParaRPr>
              <a:solidFill>
                <a:schemeClr val="bg2"/>
              </a:solidFill>
            </a:endParaRPr>
          </a:p>
          <a:p>
            <a:pPr marL="457200" lvl="0" indent="-317500" algn="l" rtl="0">
              <a:spcBef>
                <a:spcPts val="0"/>
              </a:spcBef>
              <a:spcAft>
                <a:spcPts val="0"/>
              </a:spcAft>
              <a:buSzPts val="1400"/>
              <a:buChar char="●"/>
            </a:pPr>
            <a:r>
              <a:rPr lang="en-CA">
                <a:solidFill>
                  <a:srgbClr val="EFF8FF"/>
                </a:solidFill>
              </a:rPr>
              <a:t>Increased competition </a:t>
            </a:r>
            <a:endParaRPr>
              <a:solidFill>
                <a:srgbClr val="EFF8FF"/>
              </a:solidFill>
            </a:endParaRPr>
          </a:p>
          <a:p>
            <a:pPr marL="457200" lvl="0" indent="-317500" algn="l" rtl="0">
              <a:spcBef>
                <a:spcPts val="0"/>
              </a:spcBef>
              <a:spcAft>
                <a:spcPts val="0"/>
              </a:spcAft>
              <a:buSzPts val="1400"/>
              <a:buChar char="●"/>
            </a:pPr>
            <a:r>
              <a:rPr lang="en-CA">
                <a:solidFill>
                  <a:srgbClr val="EFF8FF"/>
                </a:solidFill>
              </a:rPr>
              <a:t>Technological advances</a:t>
            </a:r>
          </a:p>
          <a:p>
            <a:pPr marL="457200" lvl="0" indent="-317500" algn="l" rtl="0">
              <a:spcBef>
                <a:spcPts val="0"/>
              </a:spcBef>
              <a:spcAft>
                <a:spcPts val="0"/>
              </a:spcAft>
              <a:buSzPts val="1400"/>
              <a:buChar char="●"/>
            </a:pPr>
            <a:endParaRPr>
              <a:solidFill>
                <a:srgbClr val="EFF8FF"/>
              </a:solidFill>
            </a:endParaRPr>
          </a:p>
          <a:p>
            <a:pPr marL="0" lvl="0" indent="0" algn="l" rtl="0">
              <a:spcBef>
                <a:spcPts val="0"/>
              </a:spcBef>
              <a:spcAft>
                <a:spcPts val="0"/>
              </a:spcAft>
              <a:buNone/>
            </a:pPr>
            <a:endParaRPr/>
          </a:p>
        </p:txBody>
      </p:sp>
      <p:pic>
        <p:nvPicPr>
          <p:cNvPr id="442" name="Google Shape;442;p35"/>
          <p:cNvPicPr preferRelativeResize="0"/>
          <p:nvPr/>
        </p:nvPicPr>
        <p:blipFill>
          <a:blip r:embed="rId3">
            <a:alphaModFix/>
          </a:blip>
          <a:stretch>
            <a:fillRect/>
          </a:stretch>
        </p:blipFill>
        <p:spPr>
          <a:xfrm>
            <a:off x="4920150" y="953400"/>
            <a:ext cx="3236700" cy="3236700"/>
          </a:xfrm>
          <a:prstGeom prst="ellipse">
            <a:avLst/>
          </a:prstGeom>
          <a:noFill/>
          <a:ln>
            <a:noFill/>
          </a:ln>
        </p:spPr>
      </p:pic>
      <p:sp>
        <p:nvSpPr>
          <p:cNvPr id="443" name="Google Shape;443;p35"/>
          <p:cNvSpPr/>
          <p:nvPr/>
        </p:nvSpPr>
        <p:spPr>
          <a:xfrm>
            <a:off x="5302395" y="3713670"/>
            <a:ext cx="794547" cy="424552"/>
          </a:xfrm>
          <a:custGeom>
            <a:avLst/>
            <a:gdLst/>
            <a:ahLst/>
            <a:cxnLst/>
            <a:rect l="l" t="t" r="r" b="b"/>
            <a:pathLst>
              <a:path w="3423" h="1829" extrusionOk="0">
                <a:moveTo>
                  <a:pt x="2273" y="1"/>
                </a:moveTo>
                <a:cubicBezTo>
                  <a:pt x="2133" y="1"/>
                  <a:pt x="2028" y="7"/>
                  <a:pt x="1996" y="23"/>
                </a:cubicBezTo>
                <a:cubicBezTo>
                  <a:pt x="1854" y="149"/>
                  <a:pt x="1743" y="292"/>
                  <a:pt x="1664" y="466"/>
                </a:cubicBezTo>
                <a:cubicBezTo>
                  <a:pt x="1664" y="466"/>
                  <a:pt x="1515" y="346"/>
                  <a:pt x="1354" y="346"/>
                </a:cubicBezTo>
                <a:cubicBezTo>
                  <a:pt x="1304" y="346"/>
                  <a:pt x="1253" y="357"/>
                  <a:pt x="1204" y="387"/>
                </a:cubicBezTo>
                <a:cubicBezTo>
                  <a:pt x="1039" y="489"/>
                  <a:pt x="1047" y="499"/>
                  <a:pt x="1057" y="499"/>
                </a:cubicBezTo>
                <a:cubicBezTo>
                  <a:pt x="1059" y="499"/>
                  <a:pt x="1062" y="498"/>
                  <a:pt x="1062" y="498"/>
                </a:cubicBezTo>
                <a:cubicBezTo>
                  <a:pt x="1141" y="498"/>
                  <a:pt x="1236" y="530"/>
                  <a:pt x="1299" y="593"/>
                </a:cubicBezTo>
                <a:cubicBezTo>
                  <a:pt x="1299" y="593"/>
                  <a:pt x="824" y="625"/>
                  <a:pt x="745" y="704"/>
                </a:cubicBezTo>
                <a:cubicBezTo>
                  <a:pt x="475" y="1068"/>
                  <a:pt x="238" y="1449"/>
                  <a:pt x="0" y="1829"/>
                </a:cubicBezTo>
                <a:cubicBezTo>
                  <a:pt x="317" y="1734"/>
                  <a:pt x="586" y="1544"/>
                  <a:pt x="792" y="1290"/>
                </a:cubicBezTo>
                <a:cubicBezTo>
                  <a:pt x="1077" y="1274"/>
                  <a:pt x="1331" y="1163"/>
                  <a:pt x="1553" y="1005"/>
                </a:cubicBezTo>
                <a:lnTo>
                  <a:pt x="1711" y="1227"/>
                </a:lnTo>
                <a:lnTo>
                  <a:pt x="1616" y="1544"/>
                </a:lnTo>
                <a:cubicBezTo>
                  <a:pt x="1713" y="1571"/>
                  <a:pt x="1814" y="1584"/>
                  <a:pt x="1914" y="1584"/>
                </a:cubicBezTo>
                <a:cubicBezTo>
                  <a:pt x="2043" y="1584"/>
                  <a:pt x="2173" y="1563"/>
                  <a:pt x="2297" y="1528"/>
                </a:cubicBezTo>
                <a:cubicBezTo>
                  <a:pt x="2582" y="1401"/>
                  <a:pt x="2551" y="989"/>
                  <a:pt x="2551" y="989"/>
                </a:cubicBezTo>
                <a:lnTo>
                  <a:pt x="2107" y="973"/>
                </a:lnTo>
                <a:lnTo>
                  <a:pt x="1933" y="767"/>
                </a:lnTo>
                <a:cubicBezTo>
                  <a:pt x="1933" y="767"/>
                  <a:pt x="2472" y="609"/>
                  <a:pt x="2630" y="324"/>
                </a:cubicBezTo>
                <a:lnTo>
                  <a:pt x="3422" y="54"/>
                </a:lnTo>
                <a:cubicBezTo>
                  <a:pt x="3422" y="54"/>
                  <a:pt x="2691" y="1"/>
                  <a:pt x="2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4621005" y="381050"/>
            <a:ext cx="3434520" cy="723669"/>
          </a:xfrm>
          <a:custGeom>
            <a:avLst/>
            <a:gdLst/>
            <a:ahLst/>
            <a:cxnLst/>
            <a:rect l="l" t="t" r="r" b="b"/>
            <a:pathLst>
              <a:path w="25064" h="5281" extrusionOk="0">
                <a:moveTo>
                  <a:pt x="9628" y="1"/>
                </a:moveTo>
                <a:cubicBezTo>
                  <a:pt x="8350" y="1"/>
                  <a:pt x="7652" y="1605"/>
                  <a:pt x="7652" y="1605"/>
                </a:cubicBezTo>
                <a:cubicBezTo>
                  <a:pt x="7652" y="1605"/>
                  <a:pt x="7311" y="1130"/>
                  <a:pt x="6769" y="1130"/>
                </a:cubicBezTo>
                <a:cubicBezTo>
                  <a:pt x="6692" y="1130"/>
                  <a:pt x="6611" y="1140"/>
                  <a:pt x="6527" y="1161"/>
                </a:cubicBezTo>
                <a:cubicBezTo>
                  <a:pt x="5858" y="1317"/>
                  <a:pt x="6121" y="2542"/>
                  <a:pt x="6776" y="2631"/>
                </a:cubicBezTo>
                <a:lnTo>
                  <a:pt x="6776" y="2631"/>
                </a:lnTo>
                <a:cubicBezTo>
                  <a:pt x="6753" y="2629"/>
                  <a:pt x="6720" y="2627"/>
                  <a:pt x="6681" y="2627"/>
                </a:cubicBezTo>
                <a:cubicBezTo>
                  <a:pt x="6434" y="2627"/>
                  <a:pt x="5936" y="2700"/>
                  <a:pt x="6020" y="3300"/>
                </a:cubicBezTo>
                <a:cubicBezTo>
                  <a:pt x="6020" y="3300"/>
                  <a:pt x="5275" y="2921"/>
                  <a:pt x="4725" y="2921"/>
                </a:cubicBezTo>
                <a:cubicBezTo>
                  <a:pt x="4405" y="2921"/>
                  <a:pt x="4151" y="3050"/>
                  <a:pt x="4151" y="3458"/>
                </a:cubicBezTo>
                <a:cubicBezTo>
                  <a:pt x="4151" y="5106"/>
                  <a:pt x="1553" y="4647"/>
                  <a:pt x="539" y="4963"/>
                </a:cubicBezTo>
                <a:cubicBezTo>
                  <a:pt x="0" y="5106"/>
                  <a:pt x="444" y="5264"/>
                  <a:pt x="444" y="5264"/>
                </a:cubicBezTo>
                <a:lnTo>
                  <a:pt x="4547" y="5280"/>
                </a:lnTo>
                <a:lnTo>
                  <a:pt x="25063" y="5280"/>
                </a:lnTo>
                <a:cubicBezTo>
                  <a:pt x="25063" y="5280"/>
                  <a:pt x="24628" y="4242"/>
                  <a:pt x="23696" y="4242"/>
                </a:cubicBezTo>
                <a:cubicBezTo>
                  <a:pt x="23560" y="4242"/>
                  <a:pt x="23414" y="4264"/>
                  <a:pt x="23257" y="4314"/>
                </a:cubicBezTo>
                <a:cubicBezTo>
                  <a:pt x="23167" y="4343"/>
                  <a:pt x="23096" y="4356"/>
                  <a:pt x="23040" y="4356"/>
                </a:cubicBezTo>
                <a:cubicBezTo>
                  <a:pt x="22321" y="4356"/>
                  <a:pt x="24071" y="2175"/>
                  <a:pt x="21514" y="2175"/>
                </a:cubicBezTo>
                <a:cubicBezTo>
                  <a:pt x="20485" y="2175"/>
                  <a:pt x="20104" y="2682"/>
                  <a:pt x="20057" y="3300"/>
                </a:cubicBezTo>
                <a:cubicBezTo>
                  <a:pt x="20057" y="3300"/>
                  <a:pt x="20021" y="3292"/>
                  <a:pt x="19966" y="3292"/>
                </a:cubicBezTo>
                <a:cubicBezTo>
                  <a:pt x="19782" y="3292"/>
                  <a:pt x="19387" y="3386"/>
                  <a:pt x="19423" y="4203"/>
                </a:cubicBezTo>
                <a:cubicBezTo>
                  <a:pt x="19423" y="4203"/>
                  <a:pt x="18856" y="3636"/>
                  <a:pt x="18373" y="3636"/>
                </a:cubicBezTo>
                <a:cubicBezTo>
                  <a:pt x="18268" y="3636"/>
                  <a:pt x="18167" y="3663"/>
                  <a:pt x="18077" y="3728"/>
                </a:cubicBezTo>
                <a:cubicBezTo>
                  <a:pt x="17600" y="4070"/>
                  <a:pt x="17124" y="4943"/>
                  <a:pt x="16228" y="4943"/>
                </a:cubicBezTo>
                <a:cubicBezTo>
                  <a:pt x="16170" y="4943"/>
                  <a:pt x="16110" y="4939"/>
                  <a:pt x="16049" y="4932"/>
                </a:cubicBezTo>
                <a:cubicBezTo>
                  <a:pt x="15194" y="4838"/>
                  <a:pt x="14779" y="3867"/>
                  <a:pt x="14404" y="3867"/>
                </a:cubicBezTo>
                <a:cubicBezTo>
                  <a:pt x="14334" y="3867"/>
                  <a:pt x="14265" y="3901"/>
                  <a:pt x="14195" y="3981"/>
                </a:cubicBezTo>
                <a:cubicBezTo>
                  <a:pt x="14195" y="3981"/>
                  <a:pt x="13851" y="3680"/>
                  <a:pt x="13535" y="3680"/>
                </a:cubicBezTo>
                <a:cubicBezTo>
                  <a:pt x="13468" y="3680"/>
                  <a:pt x="13401" y="3694"/>
                  <a:pt x="13340" y="3728"/>
                </a:cubicBezTo>
                <a:cubicBezTo>
                  <a:pt x="13323" y="3738"/>
                  <a:pt x="13308" y="3743"/>
                  <a:pt x="13295" y="3743"/>
                </a:cubicBezTo>
                <a:cubicBezTo>
                  <a:pt x="13065" y="3743"/>
                  <a:pt x="13429" y="2166"/>
                  <a:pt x="12614" y="2166"/>
                </a:cubicBezTo>
                <a:cubicBezTo>
                  <a:pt x="12578" y="2166"/>
                  <a:pt x="12540" y="2169"/>
                  <a:pt x="12500" y="2175"/>
                </a:cubicBezTo>
                <a:cubicBezTo>
                  <a:pt x="11486" y="2349"/>
                  <a:pt x="11534" y="3411"/>
                  <a:pt x="11534" y="3411"/>
                </a:cubicBezTo>
                <a:cubicBezTo>
                  <a:pt x="11534" y="3411"/>
                  <a:pt x="11486" y="2460"/>
                  <a:pt x="11201" y="2397"/>
                </a:cubicBezTo>
                <a:cubicBezTo>
                  <a:pt x="10916" y="2349"/>
                  <a:pt x="11819" y="654"/>
                  <a:pt x="10187" y="100"/>
                </a:cubicBezTo>
                <a:cubicBezTo>
                  <a:pt x="9990" y="31"/>
                  <a:pt x="9803" y="1"/>
                  <a:pt x="9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51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7"/>
          <p:cNvSpPr txBox="1">
            <a:spLocks noGrp="1"/>
          </p:cNvSpPr>
          <p:nvPr>
            <p:ph type="title" idx="6"/>
          </p:nvPr>
        </p:nvSpPr>
        <p:spPr>
          <a:xfrm>
            <a:off x="1546650" y="535000"/>
            <a:ext cx="60507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Background</a:t>
            </a:r>
            <a:endParaRPr/>
          </a:p>
        </p:txBody>
      </p:sp>
      <p:sp>
        <p:nvSpPr>
          <p:cNvPr id="480" name="Google Shape;480;p37"/>
          <p:cNvSpPr txBox="1">
            <a:spLocks noGrp="1"/>
          </p:cNvSpPr>
          <p:nvPr>
            <p:ph type="title"/>
          </p:nvPr>
        </p:nvSpPr>
        <p:spPr>
          <a:xfrm>
            <a:off x="369413" y="1884784"/>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Operating Expenses</a:t>
            </a:r>
            <a:endParaRPr/>
          </a:p>
        </p:txBody>
      </p:sp>
      <p:sp>
        <p:nvSpPr>
          <p:cNvPr id="481" name="Google Shape;481;p37"/>
          <p:cNvSpPr txBox="1">
            <a:spLocks noGrp="1"/>
          </p:cNvSpPr>
          <p:nvPr>
            <p:ph type="subTitle" idx="1"/>
          </p:nvPr>
        </p:nvSpPr>
        <p:spPr>
          <a:xfrm>
            <a:off x="369413" y="2471327"/>
            <a:ext cx="2336400" cy="7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bg2"/>
                </a:solidFill>
                <a:latin typeface="Work Sans" pitchFamily="2" charset="0"/>
              </a:rPr>
              <a:t>CAD 28.5 billion</a:t>
            </a:r>
            <a:br>
              <a:rPr lang="en-US">
                <a:solidFill>
                  <a:schemeClr val="bg2"/>
                </a:solidFill>
                <a:latin typeface="Work Sans" pitchFamily="2" charset="0"/>
              </a:rPr>
            </a:br>
            <a:r>
              <a:rPr lang="en-US">
                <a:solidFill>
                  <a:schemeClr val="bg2"/>
                </a:solidFill>
                <a:latin typeface="Work Sans" pitchFamily="2" charset="0"/>
              </a:rPr>
              <a:t>4.3% increase from the previous year</a:t>
            </a:r>
          </a:p>
        </p:txBody>
      </p:sp>
      <p:sp>
        <p:nvSpPr>
          <p:cNvPr id="482" name="Google Shape;482;p37"/>
          <p:cNvSpPr txBox="1">
            <a:spLocks noGrp="1"/>
          </p:cNvSpPr>
          <p:nvPr>
            <p:ph type="title" idx="2"/>
          </p:nvPr>
        </p:nvSpPr>
        <p:spPr>
          <a:xfrm>
            <a:off x="2364709" y="3018501"/>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Salaries, wages, and benefits</a:t>
            </a:r>
            <a:endParaRPr/>
          </a:p>
        </p:txBody>
      </p:sp>
      <p:sp>
        <p:nvSpPr>
          <p:cNvPr id="483" name="Google Shape;483;p37"/>
          <p:cNvSpPr txBox="1">
            <a:spLocks noGrp="1"/>
          </p:cNvSpPr>
          <p:nvPr>
            <p:ph type="subTitle" idx="3"/>
          </p:nvPr>
        </p:nvSpPr>
        <p:spPr>
          <a:xfrm>
            <a:off x="2364709" y="3709730"/>
            <a:ext cx="2336400" cy="7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a:solidFill>
                  <a:schemeClr val="bg2"/>
                </a:solidFill>
                <a:effectLst/>
                <a:latin typeface="Work Sans" pitchFamily="2" charset="0"/>
              </a:rPr>
              <a:t>23.2% of total operating expenses</a:t>
            </a:r>
            <a:endParaRPr>
              <a:solidFill>
                <a:schemeClr val="bg2"/>
              </a:solidFill>
              <a:latin typeface="Work Sans" pitchFamily="2" charset="0"/>
            </a:endParaRPr>
          </a:p>
        </p:txBody>
      </p:sp>
      <p:sp>
        <p:nvSpPr>
          <p:cNvPr id="484" name="Google Shape;484;p37"/>
          <p:cNvSpPr txBox="1">
            <a:spLocks noGrp="1"/>
          </p:cNvSpPr>
          <p:nvPr>
            <p:ph type="title" idx="4"/>
          </p:nvPr>
        </p:nvSpPr>
        <p:spPr>
          <a:xfrm>
            <a:off x="6371618" y="318689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Finance</a:t>
            </a:r>
            <a:endParaRPr/>
          </a:p>
        </p:txBody>
      </p:sp>
      <p:sp>
        <p:nvSpPr>
          <p:cNvPr id="485" name="Google Shape;485;p37"/>
          <p:cNvSpPr txBox="1">
            <a:spLocks noGrp="1"/>
          </p:cNvSpPr>
          <p:nvPr>
            <p:ph type="subTitle" idx="5"/>
          </p:nvPr>
        </p:nvSpPr>
        <p:spPr>
          <a:xfrm>
            <a:off x="6352495" y="3810297"/>
            <a:ext cx="2336400" cy="7600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a:solidFill>
                  <a:schemeClr val="bg2"/>
                </a:solidFill>
                <a:effectLst/>
                <a:latin typeface="Work Sans" pitchFamily="2" charset="0"/>
              </a:rPr>
              <a:t>aircraft lease and rentals (10.2%), and depreciation and amortization (9.7%).</a:t>
            </a:r>
            <a:endParaRPr lang="en-US">
              <a:solidFill>
                <a:schemeClr val="bg2"/>
              </a:solidFill>
              <a:latin typeface="Work Sans" pitchFamily="2" charset="0"/>
            </a:endParaRPr>
          </a:p>
        </p:txBody>
      </p:sp>
      <p:grpSp>
        <p:nvGrpSpPr>
          <p:cNvPr id="486" name="Google Shape;486;p37"/>
          <p:cNvGrpSpPr/>
          <p:nvPr/>
        </p:nvGrpSpPr>
        <p:grpSpPr>
          <a:xfrm>
            <a:off x="4988076" y="1161518"/>
            <a:ext cx="659616" cy="650636"/>
            <a:chOff x="2084100" y="4400250"/>
            <a:chExt cx="486550" cy="479925"/>
          </a:xfrm>
        </p:grpSpPr>
        <p:sp>
          <p:nvSpPr>
            <p:cNvPr id="487" name="Google Shape;487;p37"/>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8" name="Google Shape;488;p37"/>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9" name="Google Shape;489;p37"/>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0" name="Google Shape;490;p37"/>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1" name="Google Shape;491;p37"/>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2" name="Google Shape;492;p37"/>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93" name="Google Shape;493;p37"/>
          <p:cNvSpPr/>
          <p:nvPr/>
        </p:nvSpPr>
        <p:spPr>
          <a:xfrm>
            <a:off x="7189202" y="2459955"/>
            <a:ext cx="662986" cy="627521"/>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94" name="Google Shape;494;p37"/>
          <p:cNvGrpSpPr/>
          <p:nvPr/>
        </p:nvGrpSpPr>
        <p:grpSpPr>
          <a:xfrm>
            <a:off x="3219104" y="2124999"/>
            <a:ext cx="627610" cy="627524"/>
            <a:chOff x="4628325" y="3599825"/>
            <a:chExt cx="295400" cy="295375"/>
          </a:xfrm>
        </p:grpSpPr>
        <p:sp>
          <p:nvSpPr>
            <p:cNvPr id="495" name="Google Shape;495;p37"/>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80;p37">
            <a:extLst>
              <a:ext uri="{FF2B5EF4-FFF2-40B4-BE49-F238E27FC236}">
                <a16:creationId xmlns:a16="http://schemas.microsoft.com/office/drawing/2014/main" id="{C9BF4667-4764-63AA-E101-46B7E4363225}"/>
              </a:ext>
            </a:extLst>
          </p:cNvPr>
          <p:cNvSpPr txBox="1">
            <a:spLocks/>
          </p:cNvSpPr>
          <p:nvPr/>
        </p:nvSpPr>
        <p:spPr>
          <a:xfrm>
            <a:off x="4305004" y="1873412"/>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Work Sans ExtraBold"/>
              <a:buNone/>
              <a:defRPr sz="22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2pPr>
            <a:lvl3pPr marR="0" lvl="2"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3pPr>
            <a:lvl4pPr marR="0" lvl="3"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4pPr>
            <a:lvl5pPr marR="0" lvl="4"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5pPr>
            <a:lvl6pPr marR="0" lvl="5"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6pPr>
            <a:lvl7pPr marR="0" lvl="6"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7pPr>
            <a:lvl8pPr marR="0" lvl="7"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8pPr>
            <a:lvl9pPr marR="0" lvl="8"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9pPr>
          </a:lstStyle>
          <a:p>
            <a:r>
              <a:rPr lang="en-CA"/>
              <a:t>Technical</a:t>
            </a:r>
          </a:p>
        </p:txBody>
      </p:sp>
      <p:sp>
        <p:nvSpPr>
          <p:cNvPr id="12" name="Google Shape;481;p37">
            <a:extLst>
              <a:ext uri="{FF2B5EF4-FFF2-40B4-BE49-F238E27FC236}">
                <a16:creationId xmlns:a16="http://schemas.microsoft.com/office/drawing/2014/main" id="{17934E3D-33B3-9190-B290-86E00383F313}"/>
              </a:ext>
            </a:extLst>
          </p:cNvPr>
          <p:cNvSpPr txBox="1">
            <a:spLocks/>
          </p:cNvSpPr>
          <p:nvPr/>
        </p:nvSpPr>
        <p:spPr>
          <a:xfrm>
            <a:off x="4305004" y="2459955"/>
            <a:ext cx="2336400" cy="71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b="0" i="0">
                <a:solidFill>
                  <a:schemeClr val="bg2"/>
                </a:solidFill>
                <a:effectLst/>
                <a:latin typeface="Work Sans" pitchFamily="2" charset="0"/>
              </a:rPr>
              <a:t>aircraft fuel (16.9%), aircraft maintenance and repairs (11.5%)</a:t>
            </a:r>
            <a:endParaRPr lang="en-US">
              <a:solidFill>
                <a:schemeClr val="bg2"/>
              </a:solidFill>
              <a:latin typeface="Work Sans" pitchFamily="2" charset="0"/>
            </a:endParaRPr>
          </a:p>
        </p:txBody>
      </p:sp>
      <p:grpSp>
        <p:nvGrpSpPr>
          <p:cNvPr id="20" name="Google Shape;7624;p66">
            <a:extLst>
              <a:ext uri="{FF2B5EF4-FFF2-40B4-BE49-F238E27FC236}">
                <a16:creationId xmlns:a16="http://schemas.microsoft.com/office/drawing/2014/main" id="{639E32DA-EB69-3930-32AB-17DE48018A86}"/>
              </a:ext>
            </a:extLst>
          </p:cNvPr>
          <p:cNvGrpSpPr/>
          <p:nvPr/>
        </p:nvGrpSpPr>
        <p:grpSpPr>
          <a:xfrm>
            <a:off x="1233555" y="1201301"/>
            <a:ext cx="608115" cy="610853"/>
            <a:chOff x="-49764975" y="3551225"/>
            <a:chExt cx="299300" cy="300650"/>
          </a:xfrm>
          <a:solidFill>
            <a:schemeClr val="tx2"/>
          </a:solidFill>
        </p:grpSpPr>
        <p:sp>
          <p:nvSpPr>
            <p:cNvPr id="21" name="Google Shape;7625;p66">
              <a:extLst>
                <a:ext uri="{FF2B5EF4-FFF2-40B4-BE49-F238E27FC236}">
                  <a16:creationId xmlns:a16="http://schemas.microsoft.com/office/drawing/2014/main" id="{B3703F23-D8B6-9327-1826-233A66FF441E}"/>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 name="Google Shape;7626;p66">
              <a:extLst>
                <a:ext uri="{FF2B5EF4-FFF2-40B4-BE49-F238E27FC236}">
                  <a16:creationId xmlns:a16="http://schemas.microsoft.com/office/drawing/2014/main" id="{E2F747E8-EE9A-7B2A-83B4-B83198E0AE89}"/>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 name="Google Shape;7627;p66">
              <a:extLst>
                <a:ext uri="{FF2B5EF4-FFF2-40B4-BE49-F238E27FC236}">
                  <a16:creationId xmlns:a16="http://schemas.microsoft.com/office/drawing/2014/main" id="{C65CB685-1366-647A-C6DD-9230489FC9BE}"/>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 name="Google Shape;7628;p66">
              <a:extLst>
                <a:ext uri="{FF2B5EF4-FFF2-40B4-BE49-F238E27FC236}">
                  <a16:creationId xmlns:a16="http://schemas.microsoft.com/office/drawing/2014/main" id="{08B20B0C-CC5A-9B06-9B80-FD45633B1446}"/>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 name="Google Shape;7629;p66">
              <a:extLst>
                <a:ext uri="{FF2B5EF4-FFF2-40B4-BE49-F238E27FC236}">
                  <a16:creationId xmlns:a16="http://schemas.microsoft.com/office/drawing/2014/main" id="{F085B608-BDC1-5D45-DEC4-1997928D0D0F}"/>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6" name="Google Shape;7630;p66">
              <a:extLst>
                <a:ext uri="{FF2B5EF4-FFF2-40B4-BE49-F238E27FC236}">
                  <a16:creationId xmlns:a16="http://schemas.microsoft.com/office/drawing/2014/main" id="{0A68C59F-A7EB-F886-7E9A-B66A5D17A805}"/>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7" name="Google Shape;7631;p66">
              <a:extLst>
                <a:ext uri="{FF2B5EF4-FFF2-40B4-BE49-F238E27FC236}">
                  <a16:creationId xmlns:a16="http://schemas.microsoft.com/office/drawing/2014/main" id="{4C20F7D8-C846-01EB-3D3D-0DF874A61423}"/>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8" name="Google Shape;7632;p66">
              <a:extLst>
                <a:ext uri="{FF2B5EF4-FFF2-40B4-BE49-F238E27FC236}">
                  <a16:creationId xmlns:a16="http://schemas.microsoft.com/office/drawing/2014/main" id="{4DBBF8D2-EF97-D297-5800-A83E42E0580D}"/>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9" name="Google Shape;7633;p66">
              <a:extLst>
                <a:ext uri="{FF2B5EF4-FFF2-40B4-BE49-F238E27FC236}">
                  <a16:creationId xmlns:a16="http://schemas.microsoft.com/office/drawing/2014/main" id="{A1888A76-0255-ECEF-1F92-E93EEBAD97A8}"/>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30" name="Google Shape;7634;p66">
              <a:extLst>
                <a:ext uri="{FF2B5EF4-FFF2-40B4-BE49-F238E27FC236}">
                  <a16:creationId xmlns:a16="http://schemas.microsoft.com/office/drawing/2014/main" id="{0D05A2AA-854B-DC28-B85D-CD47AD878CEB}"/>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31" name="Google Shape;7635;p66">
              <a:extLst>
                <a:ext uri="{FF2B5EF4-FFF2-40B4-BE49-F238E27FC236}">
                  <a16:creationId xmlns:a16="http://schemas.microsoft.com/office/drawing/2014/main" id="{4D63DC13-92E7-D2BB-5086-AF7D093FD971}"/>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2" name="TextBox 1">
            <a:extLst>
              <a:ext uri="{FF2B5EF4-FFF2-40B4-BE49-F238E27FC236}">
                <a16:creationId xmlns:a16="http://schemas.microsoft.com/office/drawing/2014/main" id="{6967F4A2-61A5-6003-896F-03FE131F8D54}"/>
              </a:ext>
            </a:extLst>
          </p:cNvPr>
          <p:cNvSpPr txBox="1"/>
          <p:nvPr/>
        </p:nvSpPr>
        <p:spPr>
          <a:xfrm>
            <a:off x="246394" y="4569289"/>
            <a:ext cx="6395010" cy="523220"/>
          </a:xfrm>
          <a:prstGeom prst="rect">
            <a:avLst/>
          </a:prstGeom>
          <a:noFill/>
        </p:spPr>
        <p:txBody>
          <a:bodyPr wrap="square" rtlCol="0">
            <a:spAutoFit/>
          </a:bodyPr>
          <a:lstStyle/>
          <a:p>
            <a:r>
              <a:rPr lang="en-US"/>
              <a:t>Source: Canadian Transportation Agency in its report "Air Transportation in Canada“ 2019.</a:t>
            </a:r>
          </a:p>
        </p:txBody>
      </p:sp>
    </p:spTree>
    <p:extLst>
      <p:ext uri="{BB962C8B-B14F-4D97-AF65-F5344CB8AC3E}">
        <p14:creationId xmlns:p14="http://schemas.microsoft.com/office/powerpoint/2010/main" val="208160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6"/>
          <p:cNvSpPr txBox="1">
            <a:spLocks noGrp="1"/>
          </p:cNvSpPr>
          <p:nvPr>
            <p:ph type="subTitle" idx="1"/>
          </p:nvPr>
        </p:nvSpPr>
        <p:spPr>
          <a:xfrm>
            <a:off x="717563" y="1467031"/>
            <a:ext cx="3666583" cy="1784088"/>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a:solidFill>
                  <a:schemeClr val="bg2"/>
                </a:solidFill>
              </a:rPr>
              <a:t>The problem we intend to address in our Data Analytics project is to analyze the factors that affect airlines performance and identify patterns or trends that can help improve customer experience and increase operational efficiency.</a:t>
            </a:r>
          </a:p>
        </p:txBody>
      </p:sp>
      <p:sp>
        <p:nvSpPr>
          <p:cNvPr id="451" name="Google Shape;451;p3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Statement</a:t>
            </a:r>
            <a:endParaRPr/>
          </a:p>
        </p:txBody>
      </p:sp>
      <p:grpSp>
        <p:nvGrpSpPr>
          <p:cNvPr id="454" name="Google Shape;454;p36"/>
          <p:cNvGrpSpPr/>
          <p:nvPr/>
        </p:nvGrpSpPr>
        <p:grpSpPr>
          <a:xfrm>
            <a:off x="4248935" y="1367756"/>
            <a:ext cx="4121489" cy="2408040"/>
            <a:chOff x="4201485" y="1409179"/>
            <a:chExt cx="3970989" cy="2320108"/>
          </a:xfrm>
        </p:grpSpPr>
        <p:sp>
          <p:nvSpPr>
            <p:cNvPr id="455" name="Google Shape;455;p36"/>
            <p:cNvSpPr/>
            <p:nvPr/>
          </p:nvSpPr>
          <p:spPr>
            <a:xfrm rot="944273">
              <a:off x="6572573" y="2738077"/>
              <a:ext cx="263089" cy="255812"/>
            </a:xfrm>
            <a:custGeom>
              <a:avLst/>
              <a:gdLst/>
              <a:ahLst/>
              <a:cxnLst/>
              <a:rect l="l" t="t" r="r" b="b"/>
              <a:pathLst>
                <a:path w="4302" h="4183" extrusionOk="0">
                  <a:moveTo>
                    <a:pt x="2298" y="1"/>
                  </a:moveTo>
                  <a:cubicBezTo>
                    <a:pt x="2241" y="1"/>
                    <a:pt x="2183" y="3"/>
                    <a:pt x="2123" y="8"/>
                  </a:cubicBezTo>
                  <a:cubicBezTo>
                    <a:pt x="0" y="150"/>
                    <a:pt x="697" y="2685"/>
                    <a:pt x="777" y="2986"/>
                  </a:cubicBezTo>
                  <a:cubicBezTo>
                    <a:pt x="792" y="3002"/>
                    <a:pt x="808" y="3018"/>
                    <a:pt x="808" y="3034"/>
                  </a:cubicBezTo>
                  <a:lnTo>
                    <a:pt x="951" y="3350"/>
                  </a:lnTo>
                  <a:cubicBezTo>
                    <a:pt x="1255" y="3918"/>
                    <a:pt x="1795" y="4183"/>
                    <a:pt x="2332" y="4183"/>
                  </a:cubicBezTo>
                  <a:cubicBezTo>
                    <a:pt x="3025" y="4183"/>
                    <a:pt x="3712" y="3742"/>
                    <a:pt x="3882" y="2939"/>
                  </a:cubicBezTo>
                  <a:cubicBezTo>
                    <a:pt x="3882" y="2939"/>
                    <a:pt x="4301" y="1"/>
                    <a:pt x="2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rot="944273">
              <a:off x="6609827" y="2804344"/>
              <a:ext cx="192883" cy="191905"/>
            </a:xfrm>
            <a:custGeom>
              <a:avLst/>
              <a:gdLst/>
              <a:ahLst/>
              <a:cxnLst/>
              <a:rect l="l" t="t" r="r" b="b"/>
              <a:pathLst>
                <a:path w="3154" h="3138" extrusionOk="0">
                  <a:moveTo>
                    <a:pt x="1585" y="0"/>
                  </a:moveTo>
                  <a:cubicBezTo>
                    <a:pt x="714" y="0"/>
                    <a:pt x="1" y="697"/>
                    <a:pt x="1" y="1569"/>
                  </a:cubicBezTo>
                  <a:cubicBezTo>
                    <a:pt x="1" y="2440"/>
                    <a:pt x="714" y="3137"/>
                    <a:pt x="1585" y="3137"/>
                  </a:cubicBezTo>
                  <a:cubicBezTo>
                    <a:pt x="2456" y="3137"/>
                    <a:pt x="3153" y="2440"/>
                    <a:pt x="3153" y="1569"/>
                  </a:cubicBezTo>
                  <a:cubicBezTo>
                    <a:pt x="3153" y="697"/>
                    <a:pt x="2456"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rot="944273">
              <a:off x="6609827" y="2804344"/>
              <a:ext cx="192883" cy="191905"/>
            </a:xfrm>
            <a:custGeom>
              <a:avLst/>
              <a:gdLst/>
              <a:ahLst/>
              <a:cxnLst/>
              <a:rect l="l" t="t" r="r" b="b"/>
              <a:pathLst>
                <a:path w="3154" h="3138" extrusionOk="0">
                  <a:moveTo>
                    <a:pt x="1585" y="0"/>
                  </a:moveTo>
                  <a:cubicBezTo>
                    <a:pt x="714" y="0"/>
                    <a:pt x="1" y="697"/>
                    <a:pt x="1" y="1569"/>
                  </a:cubicBezTo>
                  <a:cubicBezTo>
                    <a:pt x="1" y="2440"/>
                    <a:pt x="714" y="3137"/>
                    <a:pt x="1585" y="3137"/>
                  </a:cubicBezTo>
                  <a:cubicBezTo>
                    <a:pt x="2456" y="3137"/>
                    <a:pt x="3153" y="2440"/>
                    <a:pt x="3153" y="1569"/>
                  </a:cubicBezTo>
                  <a:cubicBezTo>
                    <a:pt x="3153" y="697"/>
                    <a:pt x="2456" y="0"/>
                    <a:pt x="1585" y="0"/>
                  </a:cubicBezTo>
                  <a:close/>
                </a:path>
              </a:pathLst>
            </a:custGeom>
            <a:solidFill>
              <a:schemeClr val="lt1"/>
            </a:solidFill>
            <a:ln w="800" cap="flat" cmpd="sng">
              <a:solidFill>
                <a:schemeClr val="lt1"/>
              </a:solidFill>
              <a:prstDash val="solid"/>
              <a:miter lim="15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rot="944273">
              <a:off x="6689977" y="2726937"/>
              <a:ext cx="91182" cy="28070"/>
            </a:xfrm>
            <a:custGeom>
              <a:avLst/>
              <a:gdLst/>
              <a:ahLst/>
              <a:cxnLst/>
              <a:rect l="l" t="t" r="r" b="b"/>
              <a:pathLst>
                <a:path w="1491" h="459" extrusionOk="0">
                  <a:moveTo>
                    <a:pt x="843" y="0"/>
                  </a:moveTo>
                  <a:cubicBezTo>
                    <a:pt x="795" y="0"/>
                    <a:pt x="746" y="5"/>
                    <a:pt x="698" y="15"/>
                  </a:cubicBezTo>
                  <a:cubicBezTo>
                    <a:pt x="397" y="31"/>
                    <a:pt x="128" y="189"/>
                    <a:pt x="1" y="459"/>
                  </a:cubicBezTo>
                  <a:cubicBezTo>
                    <a:pt x="223" y="348"/>
                    <a:pt x="492" y="269"/>
                    <a:pt x="746" y="269"/>
                  </a:cubicBezTo>
                  <a:cubicBezTo>
                    <a:pt x="811" y="260"/>
                    <a:pt x="876" y="256"/>
                    <a:pt x="942" y="256"/>
                  </a:cubicBezTo>
                  <a:cubicBezTo>
                    <a:pt x="1129" y="256"/>
                    <a:pt x="1314" y="289"/>
                    <a:pt x="1490" y="348"/>
                  </a:cubicBezTo>
                  <a:cubicBezTo>
                    <a:pt x="1344" y="135"/>
                    <a:pt x="1097" y="0"/>
                    <a:pt x="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rot="944273">
              <a:off x="4315146" y="1891482"/>
              <a:ext cx="3743667" cy="1355501"/>
            </a:xfrm>
            <a:custGeom>
              <a:avLst/>
              <a:gdLst/>
              <a:ahLst/>
              <a:cxnLst/>
              <a:rect l="l" t="t" r="r" b="b"/>
              <a:pathLst>
                <a:path w="61216" h="22165" extrusionOk="0">
                  <a:moveTo>
                    <a:pt x="38973" y="1"/>
                  </a:moveTo>
                  <a:lnTo>
                    <a:pt x="31875" y="1411"/>
                  </a:lnTo>
                  <a:lnTo>
                    <a:pt x="31558" y="729"/>
                  </a:lnTo>
                  <a:cubicBezTo>
                    <a:pt x="31558" y="729"/>
                    <a:pt x="31321" y="428"/>
                    <a:pt x="31083" y="428"/>
                  </a:cubicBezTo>
                  <a:cubicBezTo>
                    <a:pt x="30846" y="428"/>
                    <a:pt x="30133" y="1427"/>
                    <a:pt x="30133" y="1427"/>
                  </a:cubicBezTo>
                  <a:lnTo>
                    <a:pt x="23605" y="587"/>
                  </a:lnTo>
                  <a:lnTo>
                    <a:pt x="23463" y="872"/>
                  </a:lnTo>
                  <a:lnTo>
                    <a:pt x="23463" y="1157"/>
                  </a:lnTo>
                  <a:lnTo>
                    <a:pt x="29277" y="2472"/>
                  </a:lnTo>
                  <a:cubicBezTo>
                    <a:pt x="29277" y="2472"/>
                    <a:pt x="28374" y="3470"/>
                    <a:pt x="28010" y="4215"/>
                  </a:cubicBezTo>
                  <a:cubicBezTo>
                    <a:pt x="27645" y="4959"/>
                    <a:pt x="25570" y="9585"/>
                    <a:pt x="25570" y="9585"/>
                  </a:cubicBezTo>
                  <a:lnTo>
                    <a:pt x="21419" y="9284"/>
                  </a:lnTo>
                  <a:lnTo>
                    <a:pt x="1283" y="6053"/>
                  </a:lnTo>
                  <a:cubicBezTo>
                    <a:pt x="1267" y="6053"/>
                    <a:pt x="1236" y="6037"/>
                    <a:pt x="1220" y="6021"/>
                  </a:cubicBezTo>
                  <a:lnTo>
                    <a:pt x="459" y="5118"/>
                  </a:lnTo>
                  <a:cubicBezTo>
                    <a:pt x="441" y="5099"/>
                    <a:pt x="417" y="5092"/>
                    <a:pt x="394" y="5092"/>
                  </a:cubicBezTo>
                  <a:cubicBezTo>
                    <a:pt x="378" y="5092"/>
                    <a:pt x="362" y="5095"/>
                    <a:pt x="349" y="5102"/>
                  </a:cubicBezTo>
                  <a:lnTo>
                    <a:pt x="63" y="5197"/>
                  </a:lnTo>
                  <a:cubicBezTo>
                    <a:pt x="16" y="5229"/>
                    <a:pt x="0" y="5276"/>
                    <a:pt x="16" y="5324"/>
                  </a:cubicBezTo>
                  <a:lnTo>
                    <a:pt x="475" y="6607"/>
                  </a:lnTo>
                  <a:cubicBezTo>
                    <a:pt x="491" y="6639"/>
                    <a:pt x="523" y="6670"/>
                    <a:pt x="555" y="6670"/>
                  </a:cubicBezTo>
                  <a:lnTo>
                    <a:pt x="24128" y="12770"/>
                  </a:lnTo>
                  <a:lnTo>
                    <a:pt x="23114" y="15004"/>
                  </a:lnTo>
                  <a:cubicBezTo>
                    <a:pt x="23114" y="15004"/>
                    <a:pt x="22401" y="16699"/>
                    <a:pt x="22496" y="18410"/>
                  </a:cubicBezTo>
                  <a:cubicBezTo>
                    <a:pt x="22496" y="20533"/>
                    <a:pt x="23986" y="22164"/>
                    <a:pt x="26093" y="22164"/>
                  </a:cubicBezTo>
                  <a:cubicBezTo>
                    <a:pt x="27455" y="22164"/>
                    <a:pt x="28897" y="21531"/>
                    <a:pt x="29578" y="20469"/>
                  </a:cubicBezTo>
                  <a:cubicBezTo>
                    <a:pt x="30687" y="18758"/>
                    <a:pt x="31162" y="15590"/>
                    <a:pt x="31162" y="15590"/>
                  </a:cubicBezTo>
                  <a:cubicBezTo>
                    <a:pt x="31907" y="15400"/>
                    <a:pt x="32477" y="14782"/>
                    <a:pt x="32588" y="14006"/>
                  </a:cubicBezTo>
                  <a:cubicBezTo>
                    <a:pt x="32842" y="12659"/>
                    <a:pt x="32842" y="12881"/>
                    <a:pt x="33159" y="12738"/>
                  </a:cubicBezTo>
                  <a:cubicBezTo>
                    <a:pt x="33460" y="12611"/>
                    <a:pt x="59172" y="5165"/>
                    <a:pt x="60297" y="4833"/>
                  </a:cubicBezTo>
                  <a:cubicBezTo>
                    <a:pt x="60313" y="4833"/>
                    <a:pt x="60344" y="4817"/>
                    <a:pt x="60344" y="4801"/>
                  </a:cubicBezTo>
                  <a:lnTo>
                    <a:pt x="61200" y="3407"/>
                  </a:lnTo>
                  <a:cubicBezTo>
                    <a:pt x="61216" y="3375"/>
                    <a:pt x="61216" y="3312"/>
                    <a:pt x="61184" y="3280"/>
                  </a:cubicBezTo>
                  <a:lnTo>
                    <a:pt x="61041" y="3138"/>
                  </a:lnTo>
                  <a:cubicBezTo>
                    <a:pt x="61026" y="3122"/>
                    <a:pt x="61002" y="3114"/>
                    <a:pt x="60978" y="3114"/>
                  </a:cubicBezTo>
                  <a:cubicBezTo>
                    <a:pt x="60954" y="3114"/>
                    <a:pt x="60931" y="3122"/>
                    <a:pt x="60915" y="3138"/>
                  </a:cubicBezTo>
                  <a:lnTo>
                    <a:pt x="59726" y="4167"/>
                  </a:lnTo>
                  <a:cubicBezTo>
                    <a:pt x="59726" y="4183"/>
                    <a:pt x="59711" y="4183"/>
                    <a:pt x="59695" y="4199"/>
                  </a:cubicBezTo>
                  <a:lnTo>
                    <a:pt x="37927" y="8793"/>
                  </a:lnTo>
                  <a:lnTo>
                    <a:pt x="32351" y="9411"/>
                  </a:lnTo>
                  <a:lnTo>
                    <a:pt x="32351" y="9411"/>
                  </a:lnTo>
                  <a:lnTo>
                    <a:pt x="32953" y="5847"/>
                  </a:lnTo>
                  <a:cubicBezTo>
                    <a:pt x="32953" y="5847"/>
                    <a:pt x="33317" y="4801"/>
                    <a:pt x="32351" y="2456"/>
                  </a:cubicBezTo>
                  <a:lnTo>
                    <a:pt x="38973" y="619"/>
                  </a:lnTo>
                  <a:lnTo>
                    <a:pt x="389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rot="944273">
              <a:off x="5254071" y="2408385"/>
              <a:ext cx="265168" cy="252631"/>
            </a:xfrm>
            <a:custGeom>
              <a:avLst/>
              <a:gdLst/>
              <a:ahLst/>
              <a:cxnLst/>
              <a:rect l="l" t="t" r="r" b="b"/>
              <a:pathLst>
                <a:path w="4336" h="4131" extrusionOk="0">
                  <a:moveTo>
                    <a:pt x="2829" y="0"/>
                  </a:moveTo>
                  <a:cubicBezTo>
                    <a:pt x="2634" y="0"/>
                    <a:pt x="2404" y="32"/>
                    <a:pt x="2133" y="113"/>
                  </a:cubicBezTo>
                  <a:cubicBezTo>
                    <a:pt x="976" y="462"/>
                    <a:pt x="485" y="1983"/>
                    <a:pt x="485" y="1983"/>
                  </a:cubicBezTo>
                  <a:cubicBezTo>
                    <a:pt x="0" y="3133"/>
                    <a:pt x="928" y="4130"/>
                    <a:pt x="1920" y="4130"/>
                  </a:cubicBezTo>
                  <a:cubicBezTo>
                    <a:pt x="2322" y="4130"/>
                    <a:pt x="2734" y="3966"/>
                    <a:pt x="3068" y="3583"/>
                  </a:cubicBezTo>
                  <a:cubicBezTo>
                    <a:pt x="3670" y="3155"/>
                    <a:pt x="4050" y="2125"/>
                    <a:pt x="4050" y="2125"/>
                  </a:cubicBezTo>
                  <a:cubicBezTo>
                    <a:pt x="4335" y="921"/>
                    <a:pt x="3717" y="335"/>
                    <a:pt x="3717" y="335"/>
                  </a:cubicBezTo>
                  <a:cubicBezTo>
                    <a:pt x="3717" y="335"/>
                    <a:pt x="3466" y="0"/>
                    <a:pt x="2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rot="944273">
              <a:off x="5267716" y="2467648"/>
              <a:ext cx="188052" cy="188052"/>
            </a:xfrm>
            <a:custGeom>
              <a:avLst/>
              <a:gdLst/>
              <a:ahLst/>
              <a:cxnLst/>
              <a:rect l="l" t="t" r="r" b="b"/>
              <a:pathLst>
                <a:path w="3075" h="3075" extrusionOk="0">
                  <a:moveTo>
                    <a:pt x="1537" y="1"/>
                  </a:moveTo>
                  <a:cubicBezTo>
                    <a:pt x="698" y="1"/>
                    <a:pt x="1" y="682"/>
                    <a:pt x="1" y="1537"/>
                  </a:cubicBezTo>
                  <a:cubicBezTo>
                    <a:pt x="1" y="2377"/>
                    <a:pt x="698" y="3074"/>
                    <a:pt x="1537" y="3074"/>
                  </a:cubicBezTo>
                  <a:cubicBezTo>
                    <a:pt x="2393" y="3074"/>
                    <a:pt x="3074" y="2377"/>
                    <a:pt x="3074" y="1537"/>
                  </a:cubicBezTo>
                  <a:cubicBezTo>
                    <a:pt x="3074" y="682"/>
                    <a:pt x="2393" y="1"/>
                    <a:pt x="1537" y="1"/>
                  </a:cubicBezTo>
                  <a:close/>
                </a:path>
              </a:pathLst>
            </a:custGeom>
            <a:solidFill>
              <a:schemeClr val="lt1"/>
            </a:solidFill>
            <a:ln w="800" cap="flat" cmpd="sng">
              <a:solidFill>
                <a:schemeClr val="lt1"/>
              </a:solidFill>
              <a:prstDash val="solid"/>
              <a:miter lim="15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rot="944273">
              <a:off x="5285545" y="2484145"/>
              <a:ext cx="153132" cy="152215"/>
            </a:xfrm>
            <a:custGeom>
              <a:avLst/>
              <a:gdLst/>
              <a:ahLst/>
              <a:cxnLst/>
              <a:rect l="l" t="t" r="r" b="b"/>
              <a:pathLst>
                <a:path w="2504" h="2489" extrusionOk="0">
                  <a:moveTo>
                    <a:pt x="1252" y="1"/>
                  </a:moveTo>
                  <a:cubicBezTo>
                    <a:pt x="571" y="1"/>
                    <a:pt x="1" y="555"/>
                    <a:pt x="1" y="1237"/>
                  </a:cubicBezTo>
                  <a:cubicBezTo>
                    <a:pt x="1" y="1934"/>
                    <a:pt x="571" y="2488"/>
                    <a:pt x="1252" y="2488"/>
                  </a:cubicBezTo>
                  <a:cubicBezTo>
                    <a:pt x="1949" y="2488"/>
                    <a:pt x="2504" y="1934"/>
                    <a:pt x="2504" y="1237"/>
                  </a:cubicBezTo>
                  <a:cubicBezTo>
                    <a:pt x="2504" y="555"/>
                    <a:pt x="1949" y="1"/>
                    <a:pt x="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rot="944273">
              <a:off x="5420407" y="2412697"/>
              <a:ext cx="117907" cy="69044"/>
            </a:xfrm>
            <a:custGeom>
              <a:avLst/>
              <a:gdLst/>
              <a:ahLst/>
              <a:cxnLst/>
              <a:rect l="l" t="t" r="r" b="b"/>
              <a:pathLst>
                <a:path w="1928" h="1129" extrusionOk="0">
                  <a:moveTo>
                    <a:pt x="786" y="0"/>
                  </a:moveTo>
                  <a:cubicBezTo>
                    <a:pt x="456" y="0"/>
                    <a:pt x="1" y="384"/>
                    <a:pt x="1" y="384"/>
                  </a:cubicBezTo>
                  <a:cubicBezTo>
                    <a:pt x="205" y="335"/>
                    <a:pt x="384" y="315"/>
                    <a:pt x="540" y="315"/>
                  </a:cubicBezTo>
                  <a:cubicBezTo>
                    <a:pt x="1186" y="315"/>
                    <a:pt x="1442" y="654"/>
                    <a:pt x="1442" y="654"/>
                  </a:cubicBezTo>
                  <a:cubicBezTo>
                    <a:pt x="1569" y="796"/>
                    <a:pt x="1664" y="955"/>
                    <a:pt x="1727" y="1129"/>
                  </a:cubicBezTo>
                  <a:cubicBezTo>
                    <a:pt x="1928" y="19"/>
                    <a:pt x="913" y="4"/>
                    <a:pt x="844" y="4"/>
                  </a:cubicBezTo>
                  <a:cubicBezTo>
                    <a:pt x="842" y="4"/>
                    <a:pt x="841" y="4"/>
                    <a:pt x="840" y="4"/>
                  </a:cubicBezTo>
                  <a:cubicBezTo>
                    <a:pt x="823" y="2"/>
                    <a:pt x="805" y="0"/>
                    <a:pt x="7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rot="944273">
              <a:off x="5417635" y="2362019"/>
              <a:ext cx="73692" cy="91060"/>
            </a:xfrm>
            <a:custGeom>
              <a:avLst/>
              <a:gdLst/>
              <a:ahLst/>
              <a:cxnLst/>
              <a:rect l="l" t="t" r="r" b="b"/>
              <a:pathLst>
                <a:path w="1205" h="1489" extrusionOk="0">
                  <a:moveTo>
                    <a:pt x="286" y="1"/>
                  </a:moveTo>
                  <a:lnTo>
                    <a:pt x="1" y="1411"/>
                  </a:lnTo>
                  <a:cubicBezTo>
                    <a:pt x="1" y="1411"/>
                    <a:pt x="22" y="1488"/>
                    <a:pt x="97" y="1488"/>
                  </a:cubicBezTo>
                  <a:cubicBezTo>
                    <a:pt x="134" y="1488"/>
                    <a:pt x="185" y="1469"/>
                    <a:pt x="254" y="1411"/>
                  </a:cubicBezTo>
                  <a:cubicBezTo>
                    <a:pt x="476" y="1237"/>
                    <a:pt x="713" y="1078"/>
                    <a:pt x="951" y="952"/>
                  </a:cubicBezTo>
                  <a:lnTo>
                    <a:pt x="1205" y="207"/>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rot="944273">
              <a:off x="6631161" y="2824782"/>
              <a:ext cx="151175" cy="151236"/>
            </a:xfrm>
            <a:custGeom>
              <a:avLst/>
              <a:gdLst/>
              <a:ahLst/>
              <a:cxnLst/>
              <a:rect l="l" t="t" r="r" b="b"/>
              <a:pathLst>
                <a:path w="2472" h="2473" extrusionOk="0">
                  <a:moveTo>
                    <a:pt x="1236" y="1"/>
                  </a:moveTo>
                  <a:cubicBezTo>
                    <a:pt x="555" y="1"/>
                    <a:pt x="0" y="555"/>
                    <a:pt x="0" y="1237"/>
                  </a:cubicBezTo>
                  <a:cubicBezTo>
                    <a:pt x="0" y="1918"/>
                    <a:pt x="555" y="2472"/>
                    <a:pt x="1236" y="2472"/>
                  </a:cubicBezTo>
                  <a:cubicBezTo>
                    <a:pt x="1917" y="2472"/>
                    <a:pt x="2472" y="1918"/>
                    <a:pt x="2472" y="1237"/>
                  </a:cubicBezTo>
                  <a:cubicBezTo>
                    <a:pt x="2472" y="555"/>
                    <a:pt x="191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rot="944273">
              <a:off x="6720258" y="2692003"/>
              <a:ext cx="39751" cy="83354"/>
            </a:xfrm>
            <a:custGeom>
              <a:avLst/>
              <a:gdLst/>
              <a:ahLst/>
              <a:cxnLst/>
              <a:rect l="l" t="t" r="r" b="b"/>
              <a:pathLst>
                <a:path w="650" h="1363" extrusionOk="0">
                  <a:moveTo>
                    <a:pt x="618" y="0"/>
                  </a:moveTo>
                  <a:lnTo>
                    <a:pt x="48" y="174"/>
                  </a:lnTo>
                  <a:cubicBezTo>
                    <a:pt x="48" y="174"/>
                    <a:pt x="1" y="1363"/>
                    <a:pt x="295" y="1363"/>
                  </a:cubicBezTo>
                  <a:cubicBezTo>
                    <a:pt x="297" y="1363"/>
                    <a:pt x="299" y="1363"/>
                    <a:pt x="301" y="1362"/>
                  </a:cubicBezTo>
                  <a:cubicBezTo>
                    <a:pt x="602" y="1347"/>
                    <a:pt x="650" y="1061"/>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rot="944273">
              <a:off x="5915186" y="1899741"/>
              <a:ext cx="382769" cy="98827"/>
            </a:xfrm>
            <a:custGeom>
              <a:avLst/>
              <a:gdLst/>
              <a:ahLst/>
              <a:cxnLst/>
              <a:rect l="l" t="t" r="r" b="b"/>
              <a:pathLst>
                <a:path w="6259" h="1616" extrusionOk="0">
                  <a:moveTo>
                    <a:pt x="1" y="0"/>
                  </a:moveTo>
                  <a:lnTo>
                    <a:pt x="1" y="269"/>
                  </a:lnTo>
                  <a:lnTo>
                    <a:pt x="5815" y="1616"/>
                  </a:lnTo>
                  <a:lnTo>
                    <a:pt x="6259" y="109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rot="944273">
              <a:off x="6428686" y="2013852"/>
              <a:ext cx="418606" cy="131850"/>
            </a:xfrm>
            <a:custGeom>
              <a:avLst/>
              <a:gdLst/>
              <a:ahLst/>
              <a:cxnLst/>
              <a:rect l="l" t="t" r="r" b="b"/>
              <a:pathLst>
                <a:path w="6845" h="2156" extrusionOk="0">
                  <a:moveTo>
                    <a:pt x="6845" y="1"/>
                  </a:moveTo>
                  <a:lnTo>
                    <a:pt x="1" y="1601"/>
                  </a:lnTo>
                  <a:lnTo>
                    <a:pt x="223" y="2155"/>
                  </a:lnTo>
                  <a:lnTo>
                    <a:pt x="6845" y="318"/>
                  </a:lnTo>
                  <a:lnTo>
                    <a:pt x="6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rot="944273">
              <a:off x="6213196" y="2349500"/>
              <a:ext cx="1837954" cy="757711"/>
            </a:xfrm>
            <a:custGeom>
              <a:avLst/>
              <a:gdLst/>
              <a:ahLst/>
              <a:cxnLst/>
              <a:rect l="l" t="t" r="r" b="b"/>
              <a:pathLst>
                <a:path w="30054" h="12390" extrusionOk="0">
                  <a:moveTo>
                    <a:pt x="29927" y="1"/>
                  </a:moveTo>
                  <a:lnTo>
                    <a:pt x="28945" y="1237"/>
                  </a:lnTo>
                  <a:cubicBezTo>
                    <a:pt x="28929" y="1252"/>
                    <a:pt x="28913" y="1252"/>
                    <a:pt x="28881" y="1268"/>
                  </a:cubicBezTo>
                  <a:lnTo>
                    <a:pt x="888" y="8112"/>
                  </a:lnTo>
                  <a:cubicBezTo>
                    <a:pt x="824" y="8128"/>
                    <a:pt x="777" y="8192"/>
                    <a:pt x="761" y="8255"/>
                  </a:cubicBezTo>
                  <a:lnTo>
                    <a:pt x="0" y="12390"/>
                  </a:lnTo>
                  <a:cubicBezTo>
                    <a:pt x="745" y="12200"/>
                    <a:pt x="1315" y="11582"/>
                    <a:pt x="1426" y="10806"/>
                  </a:cubicBezTo>
                  <a:cubicBezTo>
                    <a:pt x="1680" y="9459"/>
                    <a:pt x="1680" y="9681"/>
                    <a:pt x="1997" y="9538"/>
                  </a:cubicBezTo>
                  <a:cubicBezTo>
                    <a:pt x="2298" y="9411"/>
                    <a:pt x="28010" y="1965"/>
                    <a:pt x="29135" y="1633"/>
                  </a:cubicBezTo>
                  <a:cubicBezTo>
                    <a:pt x="29151" y="1633"/>
                    <a:pt x="29182" y="1617"/>
                    <a:pt x="29182" y="1601"/>
                  </a:cubicBezTo>
                  <a:lnTo>
                    <a:pt x="30038" y="207"/>
                  </a:lnTo>
                  <a:cubicBezTo>
                    <a:pt x="30054" y="175"/>
                    <a:pt x="30054" y="112"/>
                    <a:pt x="30022" y="80"/>
                  </a:cubicBezTo>
                  <a:lnTo>
                    <a:pt x="299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rot="944273">
              <a:off x="4391850" y="1917703"/>
              <a:ext cx="1521170" cy="458296"/>
            </a:xfrm>
            <a:custGeom>
              <a:avLst/>
              <a:gdLst/>
              <a:ahLst/>
              <a:cxnLst/>
              <a:rect l="l" t="t" r="r" b="b"/>
              <a:pathLst>
                <a:path w="24874" h="7494" extrusionOk="0">
                  <a:moveTo>
                    <a:pt x="1" y="0"/>
                  </a:moveTo>
                  <a:cubicBezTo>
                    <a:pt x="1" y="16"/>
                    <a:pt x="1" y="32"/>
                    <a:pt x="1" y="48"/>
                  </a:cubicBezTo>
                  <a:lnTo>
                    <a:pt x="460" y="1331"/>
                  </a:lnTo>
                  <a:cubicBezTo>
                    <a:pt x="476" y="1363"/>
                    <a:pt x="508" y="1394"/>
                    <a:pt x="540" y="1394"/>
                  </a:cubicBezTo>
                  <a:lnTo>
                    <a:pt x="24113" y="7494"/>
                  </a:lnTo>
                  <a:lnTo>
                    <a:pt x="24858" y="5894"/>
                  </a:lnTo>
                  <a:cubicBezTo>
                    <a:pt x="24874" y="5862"/>
                    <a:pt x="24858" y="5830"/>
                    <a:pt x="24842" y="5830"/>
                  </a:cubicBezTo>
                  <a:lnTo>
                    <a:pt x="872" y="1030"/>
                  </a:lnTo>
                  <a:cubicBezTo>
                    <a:pt x="856" y="1030"/>
                    <a:pt x="825" y="1014"/>
                    <a:pt x="809" y="998"/>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rot="944273">
              <a:off x="6392008" y="1516835"/>
              <a:ext cx="44643" cy="541711"/>
            </a:xfrm>
            <a:custGeom>
              <a:avLst/>
              <a:gdLst/>
              <a:ahLst/>
              <a:cxnLst/>
              <a:rect l="l" t="t" r="r" b="b"/>
              <a:pathLst>
                <a:path w="730" h="8858" extrusionOk="0">
                  <a:moveTo>
                    <a:pt x="565" y="0"/>
                  </a:moveTo>
                  <a:cubicBezTo>
                    <a:pt x="550" y="0"/>
                    <a:pt x="535" y="6"/>
                    <a:pt x="523" y="18"/>
                  </a:cubicBezTo>
                  <a:lnTo>
                    <a:pt x="286" y="160"/>
                  </a:lnTo>
                  <a:cubicBezTo>
                    <a:pt x="238" y="192"/>
                    <a:pt x="222" y="239"/>
                    <a:pt x="222" y="287"/>
                  </a:cubicBezTo>
                  <a:lnTo>
                    <a:pt x="190" y="7511"/>
                  </a:lnTo>
                  <a:cubicBezTo>
                    <a:pt x="206" y="7590"/>
                    <a:pt x="190" y="7670"/>
                    <a:pt x="175" y="7733"/>
                  </a:cubicBezTo>
                  <a:lnTo>
                    <a:pt x="0" y="8794"/>
                  </a:lnTo>
                  <a:lnTo>
                    <a:pt x="492" y="8858"/>
                  </a:lnTo>
                  <a:lnTo>
                    <a:pt x="729" y="7590"/>
                  </a:lnTo>
                  <a:lnTo>
                    <a:pt x="729" y="224"/>
                  </a:lnTo>
                  <a:cubicBezTo>
                    <a:pt x="729" y="192"/>
                    <a:pt x="713" y="144"/>
                    <a:pt x="682" y="113"/>
                  </a:cubicBezTo>
                  <a:lnTo>
                    <a:pt x="634" y="33"/>
                  </a:lnTo>
                  <a:cubicBezTo>
                    <a:pt x="615" y="14"/>
                    <a:pt x="589" y="0"/>
                    <a:pt x="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rot="944273">
              <a:off x="5695303" y="2023298"/>
              <a:ext cx="637541" cy="1011871"/>
            </a:xfrm>
            <a:custGeom>
              <a:avLst/>
              <a:gdLst/>
              <a:ahLst/>
              <a:cxnLst/>
              <a:rect l="l" t="t" r="r" b="b"/>
              <a:pathLst>
                <a:path w="10425" h="16546" extrusionOk="0">
                  <a:moveTo>
                    <a:pt x="10045" y="0"/>
                  </a:moveTo>
                  <a:cubicBezTo>
                    <a:pt x="10298" y="1094"/>
                    <a:pt x="10092" y="1775"/>
                    <a:pt x="10092" y="1775"/>
                  </a:cubicBezTo>
                  <a:lnTo>
                    <a:pt x="7795" y="12072"/>
                  </a:lnTo>
                  <a:cubicBezTo>
                    <a:pt x="7652" y="12706"/>
                    <a:pt x="7145" y="12975"/>
                    <a:pt x="6654" y="13340"/>
                  </a:cubicBezTo>
                  <a:cubicBezTo>
                    <a:pt x="6195" y="13641"/>
                    <a:pt x="5688" y="13863"/>
                    <a:pt x="5149" y="13989"/>
                  </a:cubicBezTo>
                  <a:cubicBezTo>
                    <a:pt x="4737" y="14069"/>
                    <a:pt x="4310" y="14132"/>
                    <a:pt x="3882" y="14164"/>
                  </a:cubicBezTo>
                  <a:cubicBezTo>
                    <a:pt x="3681" y="14174"/>
                    <a:pt x="3479" y="14180"/>
                    <a:pt x="3276" y="14180"/>
                  </a:cubicBezTo>
                  <a:cubicBezTo>
                    <a:pt x="2870" y="14180"/>
                    <a:pt x="2461" y="14158"/>
                    <a:pt x="2060" y="14116"/>
                  </a:cubicBezTo>
                  <a:cubicBezTo>
                    <a:pt x="1078" y="13926"/>
                    <a:pt x="808" y="13562"/>
                    <a:pt x="761" y="13514"/>
                  </a:cubicBezTo>
                  <a:cubicBezTo>
                    <a:pt x="634" y="13340"/>
                    <a:pt x="381" y="13134"/>
                    <a:pt x="571" y="12168"/>
                  </a:cubicBezTo>
                  <a:lnTo>
                    <a:pt x="571" y="12168"/>
                  </a:lnTo>
                  <a:cubicBezTo>
                    <a:pt x="238" y="12960"/>
                    <a:pt x="48" y="13799"/>
                    <a:pt x="0" y="14639"/>
                  </a:cubicBezTo>
                  <a:cubicBezTo>
                    <a:pt x="127" y="15051"/>
                    <a:pt x="397" y="15384"/>
                    <a:pt x="745" y="15590"/>
                  </a:cubicBezTo>
                  <a:cubicBezTo>
                    <a:pt x="1434" y="16039"/>
                    <a:pt x="2648" y="16545"/>
                    <a:pt x="3166" y="16545"/>
                  </a:cubicBezTo>
                  <a:cubicBezTo>
                    <a:pt x="3196" y="16545"/>
                    <a:pt x="3223" y="16544"/>
                    <a:pt x="3248" y="16540"/>
                  </a:cubicBezTo>
                  <a:cubicBezTo>
                    <a:pt x="3723" y="16477"/>
                    <a:pt x="4183" y="16366"/>
                    <a:pt x="4611" y="16192"/>
                  </a:cubicBezTo>
                  <a:cubicBezTo>
                    <a:pt x="5878" y="15764"/>
                    <a:pt x="6639" y="15399"/>
                    <a:pt x="7114" y="15051"/>
                  </a:cubicBezTo>
                  <a:cubicBezTo>
                    <a:pt x="7589" y="14702"/>
                    <a:pt x="8080" y="13799"/>
                    <a:pt x="8302" y="12912"/>
                  </a:cubicBezTo>
                  <a:cubicBezTo>
                    <a:pt x="8302" y="12912"/>
                    <a:pt x="10266" y="2757"/>
                    <a:pt x="10330" y="2361"/>
                  </a:cubicBezTo>
                  <a:cubicBezTo>
                    <a:pt x="10425" y="1553"/>
                    <a:pt x="10330" y="745"/>
                    <a:pt x="10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rot="944273">
              <a:off x="5559807" y="2882283"/>
              <a:ext cx="498047" cy="279173"/>
            </a:xfrm>
            <a:custGeom>
              <a:avLst/>
              <a:gdLst/>
              <a:ahLst/>
              <a:cxnLst/>
              <a:rect l="l" t="t" r="r" b="b"/>
              <a:pathLst>
                <a:path w="8144" h="4565" extrusionOk="0">
                  <a:moveTo>
                    <a:pt x="8144" y="1"/>
                  </a:moveTo>
                  <a:lnTo>
                    <a:pt x="8144" y="1"/>
                  </a:lnTo>
                  <a:cubicBezTo>
                    <a:pt x="7779" y="650"/>
                    <a:pt x="7035" y="1759"/>
                    <a:pt x="5926" y="2361"/>
                  </a:cubicBezTo>
                  <a:cubicBezTo>
                    <a:pt x="5102" y="2837"/>
                    <a:pt x="4199" y="3169"/>
                    <a:pt x="3280" y="3359"/>
                  </a:cubicBezTo>
                  <a:cubicBezTo>
                    <a:pt x="3234" y="3366"/>
                    <a:pt x="3188" y="3370"/>
                    <a:pt x="3143" y="3370"/>
                  </a:cubicBezTo>
                  <a:cubicBezTo>
                    <a:pt x="3080" y="3370"/>
                    <a:pt x="3019" y="3362"/>
                    <a:pt x="2963" y="3344"/>
                  </a:cubicBezTo>
                  <a:cubicBezTo>
                    <a:pt x="2488" y="3217"/>
                    <a:pt x="840" y="2536"/>
                    <a:pt x="1" y="1680"/>
                  </a:cubicBezTo>
                  <a:lnTo>
                    <a:pt x="1" y="1680"/>
                  </a:lnTo>
                  <a:cubicBezTo>
                    <a:pt x="280" y="3344"/>
                    <a:pt x="1735" y="4565"/>
                    <a:pt x="3406" y="4565"/>
                  </a:cubicBezTo>
                  <a:cubicBezTo>
                    <a:pt x="3438" y="4565"/>
                    <a:pt x="3470" y="4564"/>
                    <a:pt x="3502" y="4563"/>
                  </a:cubicBezTo>
                  <a:cubicBezTo>
                    <a:pt x="4864" y="4563"/>
                    <a:pt x="6306" y="3930"/>
                    <a:pt x="6987" y="2868"/>
                  </a:cubicBezTo>
                  <a:cubicBezTo>
                    <a:pt x="7510" y="2060"/>
                    <a:pt x="7890" y="951"/>
                    <a:pt x="8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rot="944273">
              <a:off x="5594742" y="2844706"/>
              <a:ext cx="420563" cy="124084"/>
            </a:xfrm>
            <a:custGeom>
              <a:avLst/>
              <a:gdLst/>
              <a:ahLst/>
              <a:cxnLst/>
              <a:rect l="l" t="t" r="r" b="b"/>
              <a:pathLst>
                <a:path w="6877" h="2029" extrusionOk="0">
                  <a:moveTo>
                    <a:pt x="245" y="1"/>
                  </a:moveTo>
                  <a:cubicBezTo>
                    <a:pt x="202" y="1"/>
                    <a:pt x="157" y="32"/>
                    <a:pt x="143" y="84"/>
                  </a:cubicBezTo>
                  <a:lnTo>
                    <a:pt x="17" y="559"/>
                  </a:lnTo>
                  <a:cubicBezTo>
                    <a:pt x="1" y="607"/>
                    <a:pt x="17" y="670"/>
                    <a:pt x="48" y="702"/>
                  </a:cubicBezTo>
                  <a:lnTo>
                    <a:pt x="254" y="987"/>
                  </a:lnTo>
                  <a:lnTo>
                    <a:pt x="381" y="1051"/>
                  </a:lnTo>
                  <a:lnTo>
                    <a:pt x="3059" y="2017"/>
                  </a:lnTo>
                  <a:cubicBezTo>
                    <a:pt x="3090" y="2025"/>
                    <a:pt x="3122" y="2029"/>
                    <a:pt x="3154" y="2029"/>
                  </a:cubicBezTo>
                  <a:cubicBezTo>
                    <a:pt x="3185" y="2029"/>
                    <a:pt x="3217" y="2025"/>
                    <a:pt x="3249" y="2017"/>
                  </a:cubicBezTo>
                  <a:lnTo>
                    <a:pt x="6385" y="1035"/>
                  </a:lnTo>
                  <a:cubicBezTo>
                    <a:pt x="6449" y="1019"/>
                    <a:pt x="6496" y="987"/>
                    <a:pt x="6544" y="940"/>
                  </a:cubicBezTo>
                  <a:lnTo>
                    <a:pt x="6671" y="829"/>
                  </a:lnTo>
                  <a:cubicBezTo>
                    <a:pt x="6829" y="655"/>
                    <a:pt x="6877" y="417"/>
                    <a:pt x="6782" y="211"/>
                  </a:cubicBezTo>
                  <a:cubicBezTo>
                    <a:pt x="6750" y="179"/>
                    <a:pt x="6718" y="148"/>
                    <a:pt x="6671" y="148"/>
                  </a:cubicBezTo>
                  <a:lnTo>
                    <a:pt x="3233" y="639"/>
                  </a:lnTo>
                  <a:cubicBezTo>
                    <a:pt x="3193" y="647"/>
                    <a:pt x="3154" y="651"/>
                    <a:pt x="3114" y="651"/>
                  </a:cubicBezTo>
                  <a:cubicBezTo>
                    <a:pt x="3074" y="651"/>
                    <a:pt x="3035" y="647"/>
                    <a:pt x="2995" y="639"/>
                  </a:cubicBezTo>
                  <a:lnTo>
                    <a:pt x="270" y="5"/>
                  </a:lnTo>
                  <a:cubicBezTo>
                    <a:pt x="262" y="2"/>
                    <a:pt x="253"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745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28" name="Google Shape;449;p36">
            <a:extLst>
              <a:ext uri="{FF2B5EF4-FFF2-40B4-BE49-F238E27FC236}">
                <a16:creationId xmlns:a16="http://schemas.microsoft.com/office/drawing/2014/main" id="{980B41B0-2436-71E9-8FEB-03BC5BACF564}"/>
              </a:ext>
            </a:extLst>
          </p:cNvPr>
          <p:cNvSpPr txBox="1">
            <a:spLocks noGrp="1"/>
          </p:cNvSpPr>
          <p:nvPr>
            <p:ph type="subTitle" idx="1"/>
          </p:nvPr>
        </p:nvSpPr>
        <p:spPr>
          <a:xfrm>
            <a:off x="4096804" y="1633800"/>
            <a:ext cx="3666583" cy="1719001"/>
          </a:xfrm>
          <a:prstGeom prst="rect">
            <a:avLst/>
          </a:prstGeom>
        </p:spPr>
        <p:txBody>
          <a:bodyPr spcFirstLastPara="1" wrap="square" lIns="91425" tIns="91425" rIns="91425" bIns="91425" anchor="ctr" anchorCtr="0">
            <a:noAutofit/>
          </a:bodyPr>
          <a:lstStyle/>
          <a:p>
            <a:pPr marL="425450" indent="-285750" algn="l" rtl="0" fontAlgn="base">
              <a:buFont typeface="Arial" panose="020B0604020202020204" pitchFamily="34" charset="0"/>
              <a:buChar char="•"/>
            </a:pPr>
            <a:r>
              <a:rPr lang="en-US">
                <a:solidFill>
                  <a:schemeClr val="bg2"/>
                </a:solidFill>
                <a:latin typeface="Work Sans" pitchFamily="2" charset="0"/>
              </a:rPr>
              <a:t>Reduction in quality</a:t>
            </a:r>
          </a:p>
          <a:p>
            <a:pPr marL="425450" indent="-285750" algn="l" rtl="0" fontAlgn="base">
              <a:buFont typeface="Arial" panose="020B0604020202020204" pitchFamily="34" charset="0"/>
              <a:buChar char="•"/>
            </a:pPr>
            <a:r>
              <a:rPr lang="en-US" b="0" i="0">
                <a:solidFill>
                  <a:schemeClr val="bg2"/>
                </a:solidFill>
                <a:effectLst/>
                <a:latin typeface="Work Sans" pitchFamily="2" charset="0"/>
              </a:rPr>
              <a:t>Reduction in workforce</a:t>
            </a:r>
          </a:p>
          <a:p>
            <a:pPr marL="425450" indent="-285750" algn="l" rtl="0" fontAlgn="base">
              <a:buFont typeface="Arial" panose="020B0604020202020204" pitchFamily="34" charset="0"/>
              <a:buChar char="•"/>
            </a:pPr>
            <a:r>
              <a:rPr lang="en-US">
                <a:solidFill>
                  <a:schemeClr val="bg2"/>
                </a:solidFill>
                <a:latin typeface="Work Sans" pitchFamily="2" charset="0"/>
              </a:rPr>
              <a:t>Flight satisfaction</a:t>
            </a:r>
            <a:endParaRPr lang="en-US" b="0" i="0">
              <a:solidFill>
                <a:schemeClr val="bg2"/>
              </a:solidFill>
              <a:effectLst/>
              <a:latin typeface="Work Sans" pitchFamily="2" charset="0"/>
            </a:endParaRPr>
          </a:p>
        </p:txBody>
      </p:sp>
      <p:sp>
        <p:nvSpPr>
          <p:cNvPr id="29" name="Google Shape;449;p36">
            <a:extLst>
              <a:ext uri="{FF2B5EF4-FFF2-40B4-BE49-F238E27FC236}">
                <a16:creationId xmlns:a16="http://schemas.microsoft.com/office/drawing/2014/main" id="{629EB9E8-734C-F032-C64E-F83CF9F8181B}"/>
              </a:ext>
            </a:extLst>
          </p:cNvPr>
          <p:cNvSpPr txBox="1">
            <a:spLocks/>
          </p:cNvSpPr>
          <p:nvPr/>
        </p:nvSpPr>
        <p:spPr>
          <a:xfrm>
            <a:off x="381653" y="1658045"/>
            <a:ext cx="3666583" cy="16947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425450" indent="-285750" fontAlgn="base">
              <a:buFont typeface="Arial" panose="020B0604020202020204" pitchFamily="34" charset="0"/>
              <a:buChar char="•"/>
            </a:pPr>
            <a:r>
              <a:rPr lang="en-US" b="0" i="0">
                <a:solidFill>
                  <a:schemeClr val="bg2"/>
                </a:solidFill>
                <a:effectLst/>
                <a:latin typeface="Work Sans" pitchFamily="2" charset="0"/>
              </a:rPr>
              <a:t>Increase in revenue</a:t>
            </a:r>
          </a:p>
          <a:p>
            <a:pPr marL="425450" indent="-285750" fontAlgn="base">
              <a:buFont typeface="Arial" panose="020B0604020202020204" pitchFamily="34" charset="0"/>
              <a:buChar char="•"/>
            </a:pPr>
            <a:r>
              <a:rPr lang="en-US">
                <a:solidFill>
                  <a:schemeClr val="bg2"/>
                </a:solidFill>
                <a:latin typeface="Work Sans" pitchFamily="2" charset="0"/>
              </a:rPr>
              <a:t>Reduced costs</a:t>
            </a:r>
          </a:p>
          <a:p>
            <a:pPr marL="425450" indent="-285750" fontAlgn="base">
              <a:buFont typeface="Arial" panose="020B0604020202020204" pitchFamily="34" charset="0"/>
              <a:buChar char="•"/>
            </a:pPr>
            <a:r>
              <a:rPr lang="en-US">
                <a:solidFill>
                  <a:schemeClr val="bg2"/>
                </a:solidFill>
                <a:latin typeface="Work Sans" pitchFamily="2" charset="0"/>
              </a:rPr>
              <a:t>Increase in market share</a:t>
            </a:r>
          </a:p>
        </p:txBody>
      </p:sp>
      <p:sp>
        <p:nvSpPr>
          <p:cNvPr id="30" name="Google Shape;451;p36">
            <a:extLst>
              <a:ext uri="{FF2B5EF4-FFF2-40B4-BE49-F238E27FC236}">
                <a16:creationId xmlns:a16="http://schemas.microsoft.com/office/drawing/2014/main" id="{A2816C9A-F649-5C8C-5DA4-6A01CCD0511C}"/>
              </a:ext>
            </a:extLst>
          </p:cNvPr>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Benefits and limitations</a:t>
            </a:r>
            <a:endParaRPr/>
          </a:p>
        </p:txBody>
      </p:sp>
      <p:sp>
        <p:nvSpPr>
          <p:cNvPr id="2" name="Google Shape;553;p39">
            <a:extLst>
              <a:ext uri="{FF2B5EF4-FFF2-40B4-BE49-F238E27FC236}">
                <a16:creationId xmlns:a16="http://schemas.microsoft.com/office/drawing/2014/main" id="{1CE2EAEE-5686-B339-F1A0-F2331BBFD10C}"/>
              </a:ext>
            </a:extLst>
          </p:cNvPr>
          <p:cNvSpPr txBox="1">
            <a:spLocks/>
          </p:cNvSpPr>
          <p:nvPr/>
        </p:nvSpPr>
        <p:spPr>
          <a:xfrm>
            <a:off x="1086494" y="1243445"/>
            <a:ext cx="2256900" cy="41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Work Sans ExtraBold"/>
              <a:buNone/>
              <a:defRPr sz="23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2pPr>
            <a:lvl3pPr marR="0" lvl="2"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3pPr>
            <a:lvl4pPr marR="0" lvl="3"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4pPr>
            <a:lvl5pPr marR="0" lvl="4"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5pPr>
            <a:lvl6pPr marR="0" lvl="5"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6pPr>
            <a:lvl7pPr marR="0" lvl="6"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7pPr>
            <a:lvl8pPr marR="0" lvl="7"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8pPr>
            <a:lvl9pPr marR="0" lvl="8"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9pPr>
          </a:lstStyle>
          <a:p>
            <a:r>
              <a:rPr lang="en-CA" sz="2000"/>
              <a:t>Benefits</a:t>
            </a:r>
          </a:p>
        </p:txBody>
      </p:sp>
      <p:sp>
        <p:nvSpPr>
          <p:cNvPr id="3" name="Google Shape;553;p39">
            <a:extLst>
              <a:ext uri="{FF2B5EF4-FFF2-40B4-BE49-F238E27FC236}">
                <a16:creationId xmlns:a16="http://schemas.microsoft.com/office/drawing/2014/main" id="{EF403C19-3F61-9C59-DCBA-4740701BDCB1}"/>
              </a:ext>
            </a:extLst>
          </p:cNvPr>
          <p:cNvSpPr txBox="1">
            <a:spLocks/>
          </p:cNvSpPr>
          <p:nvPr/>
        </p:nvSpPr>
        <p:spPr>
          <a:xfrm>
            <a:off x="4893247" y="1267690"/>
            <a:ext cx="2256900" cy="41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Work Sans ExtraBold"/>
              <a:buNone/>
              <a:defRPr sz="2300" b="0" i="0" u="none" strike="noStrike" cap="none">
                <a:solidFill>
                  <a:schemeClr val="dk1"/>
                </a:solidFill>
                <a:latin typeface="Work Sans ExtraBold"/>
                <a:ea typeface="Work Sans ExtraBold"/>
                <a:cs typeface="Work Sans ExtraBold"/>
                <a:sym typeface="Work Sans ExtraBold"/>
              </a:defRPr>
            </a:lvl1pPr>
            <a:lvl2pPr marR="0" lvl="1"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2pPr>
            <a:lvl3pPr marR="0" lvl="2"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3pPr>
            <a:lvl4pPr marR="0" lvl="3"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4pPr>
            <a:lvl5pPr marR="0" lvl="4"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5pPr>
            <a:lvl6pPr marR="0" lvl="5"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6pPr>
            <a:lvl7pPr marR="0" lvl="6"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7pPr>
            <a:lvl8pPr marR="0" lvl="7"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8pPr>
            <a:lvl9pPr marR="0" lvl="8" algn="ctr" rtl="0">
              <a:lnSpc>
                <a:spcPct val="100000"/>
              </a:lnSpc>
              <a:spcBef>
                <a:spcPts val="0"/>
              </a:spcBef>
              <a:spcAft>
                <a:spcPts val="0"/>
              </a:spcAft>
              <a:buClr>
                <a:schemeClr val="dk1"/>
              </a:buClr>
              <a:buSzPts val="2500"/>
              <a:buFont typeface="Work Sans ExtraBold"/>
              <a:buNone/>
              <a:defRPr sz="2500" b="0" i="0" u="none" strike="noStrike" cap="none">
                <a:solidFill>
                  <a:schemeClr val="dk1"/>
                </a:solidFill>
                <a:latin typeface="Work Sans ExtraBold"/>
                <a:ea typeface="Work Sans ExtraBold"/>
                <a:cs typeface="Work Sans ExtraBold"/>
                <a:sym typeface="Work Sans ExtraBold"/>
              </a:defRPr>
            </a:lvl9pPr>
          </a:lstStyle>
          <a:p>
            <a:r>
              <a:rPr lang="en-CA" sz="2000"/>
              <a:t>Limitations</a:t>
            </a:r>
          </a:p>
        </p:txBody>
      </p:sp>
    </p:spTree>
    <p:extLst>
      <p:ext uri="{BB962C8B-B14F-4D97-AF65-F5344CB8AC3E}">
        <p14:creationId xmlns:p14="http://schemas.microsoft.com/office/powerpoint/2010/main" val="91185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2"/>
          <p:cNvSpPr txBox="1">
            <a:spLocks noGrp="1"/>
          </p:cNvSpPr>
          <p:nvPr>
            <p:ph type="title"/>
          </p:nvPr>
        </p:nvSpPr>
        <p:spPr>
          <a:xfrm>
            <a:off x="1196742" y="2063280"/>
            <a:ext cx="6744169" cy="746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Overview</a:t>
            </a:r>
            <a:endParaRPr/>
          </a:p>
        </p:txBody>
      </p:sp>
      <p:sp>
        <p:nvSpPr>
          <p:cNvPr id="373" name="Google Shape;373;p32"/>
          <p:cNvSpPr txBox="1">
            <a:spLocks noGrp="1"/>
          </p:cNvSpPr>
          <p:nvPr>
            <p:ph type="title" idx="2"/>
          </p:nvPr>
        </p:nvSpPr>
        <p:spPr>
          <a:xfrm>
            <a:off x="3836400" y="1246180"/>
            <a:ext cx="1471200" cy="8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4" name="Google Shape;374;p32"/>
          <p:cNvSpPr txBox="1">
            <a:spLocks noGrp="1"/>
          </p:cNvSpPr>
          <p:nvPr>
            <p:ph type="subTitle" idx="1"/>
          </p:nvPr>
        </p:nvSpPr>
        <p:spPr>
          <a:xfrm>
            <a:off x="2861425" y="2992650"/>
            <a:ext cx="3421200" cy="4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75" name="Google Shape;375;p32"/>
          <p:cNvGrpSpPr/>
          <p:nvPr/>
        </p:nvGrpSpPr>
        <p:grpSpPr>
          <a:xfrm flipH="1">
            <a:off x="-314903" y="359292"/>
            <a:ext cx="4050575" cy="834246"/>
            <a:chOff x="4417385" y="1021267"/>
            <a:chExt cx="4050575" cy="834246"/>
          </a:xfrm>
        </p:grpSpPr>
        <p:sp>
          <p:nvSpPr>
            <p:cNvPr id="376" name="Google Shape;376;p32"/>
            <p:cNvSpPr/>
            <p:nvPr/>
          </p:nvSpPr>
          <p:spPr>
            <a:xfrm>
              <a:off x="5093910" y="1476992"/>
              <a:ext cx="318663" cy="239251"/>
            </a:xfrm>
            <a:custGeom>
              <a:avLst/>
              <a:gdLst/>
              <a:ahLst/>
              <a:cxnLst/>
              <a:rect l="l" t="t" r="r" b="b"/>
              <a:pathLst>
                <a:path w="3455" h="2594" extrusionOk="0">
                  <a:moveTo>
                    <a:pt x="1189" y="0"/>
                  </a:moveTo>
                  <a:cubicBezTo>
                    <a:pt x="781" y="0"/>
                    <a:pt x="368" y="53"/>
                    <a:pt x="1" y="170"/>
                  </a:cubicBezTo>
                  <a:lnTo>
                    <a:pt x="651" y="2594"/>
                  </a:lnTo>
                  <a:cubicBezTo>
                    <a:pt x="651" y="2594"/>
                    <a:pt x="3455" y="2103"/>
                    <a:pt x="3360" y="930"/>
                  </a:cubicBezTo>
                  <a:cubicBezTo>
                    <a:pt x="3325" y="377"/>
                    <a:pt x="2277" y="0"/>
                    <a:pt x="1189" y="0"/>
                  </a:cubicBezTo>
                  <a:close/>
                </a:path>
              </a:pathLst>
            </a:custGeom>
            <a:solidFill>
              <a:srgbClr val="FCF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117337" y="1513054"/>
              <a:ext cx="295236" cy="203188"/>
            </a:xfrm>
            <a:custGeom>
              <a:avLst/>
              <a:gdLst/>
              <a:ahLst/>
              <a:cxnLst/>
              <a:rect l="l" t="t" r="r" b="b"/>
              <a:pathLst>
                <a:path w="3201" h="2203" extrusionOk="0">
                  <a:moveTo>
                    <a:pt x="2694" y="1"/>
                  </a:moveTo>
                  <a:cubicBezTo>
                    <a:pt x="1981" y="471"/>
                    <a:pt x="1141" y="723"/>
                    <a:pt x="288" y="723"/>
                  </a:cubicBezTo>
                  <a:cubicBezTo>
                    <a:pt x="192" y="723"/>
                    <a:pt x="96" y="720"/>
                    <a:pt x="0" y="714"/>
                  </a:cubicBezTo>
                  <a:lnTo>
                    <a:pt x="0" y="714"/>
                  </a:lnTo>
                  <a:lnTo>
                    <a:pt x="397" y="2203"/>
                  </a:lnTo>
                  <a:cubicBezTo>
                    <a:pt x="397" y="2203"/>
                    <a:pt x="3201" y="1712"/>
                    <a:pt x="3106" y="539"/>
                  </a:cubicBezTo>
                  <a:cubicBezTo>
                    <a:pt x="3074" y="302"/>
                    <a:pt x="2915" y="96"/>
                    <a:pt x="2694" y="1"/>
                  </a:cubicBezTo>
                  <a:close/>
                </a:path>
              </a:pathLst>
            </a:custGeom>
            <a:solidFill>
              <a:srgbClr val="95B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5019478" y="1487506"/>
              <a:ext cx="213426" cy="233902"/>
            </a:xfrm>
            <a:custGeom>
              <a:avLst/>
              <a:gdLst/>
              <a:ahLst/>
              <a:cxnLst/>
              <a:rect l="l" t="t" r="r" b="b"/>
              <a:pathLst>
                <a:path w="2314" h="2536" extrusionOk="0">
                  <a:moveTo>
                    <a:pt x="1135" y="1"/>
                  </a:moveTo>
                  <a:cubicBezTo>
                    <a:pt x="1095" y="1"/>
                    <a:pt x="1055" y="3"/>
                    <a:pt x="1014" y="8"/>
                  </a:cubicBezTo>
                  <a:cubicBezTo>
                    <a:pt x="428" y="88"/>
                    <a:pt x="0" y="706"/>
                    <a:pt x="79" y="1403"/>
                  </a:cubicBezTo>
                  <a:cubicBezTo>
                    <a:pt x="153" y="2038"/>
                    <a:pt x="640" y="2535"/>
                    <a:pt x="1181" y="2535"/>
                  </a:cubicBezTo>
                  <a:cubicBezTo>
                    <a:pt x="1220" y="2535"/>
                    <a:pt x="1260" y="2533"/>
                    <a:pt x="1299" y="2527"/>
                  </a:cubicBezTo>
                  <a:cubicBezTo>
                    <a:pt x="1901" y="2448"/>
                    <a:pt x="2313" y="1830"/>
                    <a:pt x="2234" y="1149"/>
                  </a:cubicBezTo>
                  <a:cubicBezTo>
                    <a:pt x="2175" y="499"/>
                    <a:pt x="1688"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5010624" y="1478744"/>
              <a:ext cx="232426" cy="250688"/>
            </a:xfrm>
            <a:custGeom>
              <a:avLst/>
              <a:gdLst/>
              <a:ahLst/>
              <a:cxnLst/>
              <a:rect l="l" t="t" r="r" b="b"/>
              <a:pathLst>
                <a:path w="2520" h="2718" extrusionOk="0">
                  <a:moveTo>
                    <a:pt x="1221" y="199"/>
                  </a:moveTo>
                  <a:cubicBezTo>
                    <a:pt x="1728" y="199"/>
                    <a:pt x="2171" y="642"/>
                    <a:pt x="2235" y="1244"/>
                  </a:cubicBezTo>
                  <a:cubicBezTo>
                    <a:pt x="2298" y="1878"/>
                    <a:pt x="1918" y="2448"/>
                    <a:pt x="1379" y="2512"/>
                  </a:cubicBezTo>
                  <a:cubicBezTo>
                    <a:pt x="1347" y="2515"/>
                    <a:pt x="1315" y="2517"/>
                    <a:pt x="1283" y="2517"/>
                  </a:cubicBezTo>
                  <a:cubicBezTo>
                    <a:pt x="783" y="2517"/>
                    <a:pt x="345" y="2062"/>
                    <a:pt x="270" y="1466"/>
                  </a:cubicBezTo>
                  <a:cubicBezTo>
                    <a:pt x="207" y="832"/>
                    <a:pt x="587" y="262"/>
                    <a:pt x="1126" y="199"/>
                  </a:cubicBezTo>
                  <a:close/>
                  <a:moveTo>
                    <a:pt x="1218" y="1"/>
                  </a:moveTo>
                  <a:cubicBezTo>
                    <a:pt x="1177" y="1"/>
                    <a:pt x="1136" y="3"/>
                    <a:pt x="1094" y="8"/>
                  </a:cubicBezTo>
                  <a:cubicBezTo>
                    <a:pt x="445" y="72"/>
                    <a:pt x="1" y="753"/>
                    <a:pt x="80" y="1498"/>
                  </a:cubicBezTo>
                  <a:cubicBezTo>
                    <a:pt x="159" y="2195"/>
                    <a:pt x="698" y="2717"/>
                    <a:pt x="1284" y="2717"/>
                  </a:cubicBezTo>
                  <a:lnTo>
                    <a:pt x="1411" y="2717"/>
                  </a:lnTo>
                  <a:cubicBezTo>
                    <a:pt x="2060" y="2638"/>
                    <a:pt x="2520" y="1973"/>
                    <a:pt x="2425" y="1228"/>
                  </a:cubicBezTo>
                  <a:cubicBezTo>
                    <a:pt x="2351" y="531"/>
                    <a:pt x="1818"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5310195" y="1493962"/>
              <a:ext cx="401949" cy="302707"/>
            </a:xfrm>
            <a:custGeom>
              <a:avLst/>
              <a:gdLst/>
              <a:ahLst/>
              <a:cxnLst/>
              <a:rect l="l" t="t" r="r" b="b"/>
              <a:pathLst>
                <a:path w="4358" h="3282" extrusionOk="0">
                  <a:moveTo>
                    <a:pt x="1521" y="0"/>
                  </a:moveTo>
                  <a:cubicBezTo>
                    <a:pt x="999" y="0"/>
                    <a:pt x="470" y="70"/>
                    <a:pt x="1" y="224"/>
                  </a:cubicBezTo>
                  <a:lnTo>
                    <a:pt x="824" y="3281"/>
                  </a:lnTo>
                  <a:cubicBezTo>
                    <a:pt x="824" y="3281"/>
                    <a:pt x="4357" y="2663"/>
                    <a:pt x="4246" y="1174"/>
                  </a:cubicBezTo>
                  <a:cubicBezTo>
                    <a:pt x="4189" y="475"/>
                    <a:pt x="2881" y="0"/>
                    <a:pt x="1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5339433" y="1539341"/>
              <a:ext cx="372712" cy="257329"/>
            </a:xfrm>
            <a:custGeom>
              <a:avLst/>
              <a:gdLst/>
              <a:ahLst/>
              <a:cxnLst/>
              <a:rect l="l" t="t" r="r" b="b"/>
              <a:pathLst>
                <a:path w="4041" h="2790" extrusionOk="0">
                  <a:moveTo>
                    <a:pt x="3407" y="1"/>
                  </a:moveTo>
                  <a:cubicBezTo>
                    <a:pt x="2322" y="764"/>
                    <a:pt x="1112" y="916"/>
                    <a:pt x="362" y="916"/>
                  </a:cubicBezTo>
                  <a:cubicBezTo>
                    <a:pt x="225" y="916"/>
                    <a:pt x="103" y="911"/>
                    <a:pt x="1" y="904"/>
                  </a:cubicBezTo>
                  <a:lnTo>
                    <a:pt x="1" y="904"/>
                  </a:lnTo>
                  <a:lnTo>
                    <a:pt x="507" y="2789"/>
                  </a:lnTo>
                  <a:cubicBezTo>
                    <a:pt x="507" y="2789"/>
                    <a:pt x="4040" y="2171"/>
                    <a:pt x="3929" y="682"/>
                  </a:cubicBezTo>
                  <a:cubicBezTo>
                    <a:pt x="3914" y="413"/>
                    <a:pt x="3708" y="191"/>
                    <a:pt x="3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5216672" y="1508074"/>
              <a:ext cx="268950" cy="293576"/>
            </a:xfrm>
            <a:custGeom>
              <a:avLst/>
              <a:gdLst/>
              <a:ahLst/>
              <a:cxnLst/>
              <a:rect l="l" t="t" r="r" b="b"/>
              <a:pathLst>
                <a:path w="2916" h="3183" extrusionOk="0">
                  <a:moveTo>
                    <a:pt x="1412" y="1"/>
                  </a:moveTo>
                  <a:cubicBezTo>
                    <a:pt x="1370" y="1"/>
                    <a:pt x="1327" y="3"/>
                    <a:pt x="1284" y="7"/>
                  </a:cubicBezTo>
                  <a:cubicBezTo>
                    <a:pt x="524" y="86"/>
                    <a:pt x="1" y="863"/>
                    <a:pt x="96" y="1750"/>
                  </a:cubicBezTo>
                  <a:cubicBezTo>
                    <a:pt x="185" y="2572"/>
                    <a:pt x="797" y="3182"/>
                    <a:pt x="1504" y="3182"/>
                  </a:cubicBezTo>
                  <a:cubicBezTo>
                    <a:pt x="1547" y="3182"/>
                    <a:pt x="1589" y="3180"/>
                    <a:pt x="1633" y="3176"/>
                  </a:cubicBezTo>
                  <a:cubicBezTo>
                    <a:pt x="2393" y="3081"/>
                    <a:pt x="2916" y="2304"/>
                    <a:pt x="2821" y="1433"/>
                  </a:cubicBezTo>
                  <a:cubicBezTo>
                    <a:pt x="2731" y="611"/>
                    <a:pt x="21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5199147" y="1497928"/>
              <a:ext cx="292377" cy="311838"/>
            </a:xfrm>
            <a:custGeom>
              <a:avLst/>
              <a:gdLst/>
              <a:ahLst/>
              <a:cxnLst/>
              <a:rect l="l" t="t" r="r" b="b"/>
              <a:pathLst>
                <a:path w="3170" h="3381" extrusionOk="0">
                  <a:moveTo>
                    <a:pt x="1601" y="212"/>
                  </a:moveTo>
                  <a:cubicBezTo>
                    <a:pt x="2250" y="212"/>
                    <a:pt x="2821" y="783"/>
                    <a:pt x="2916" y="1559"/>
                  </a:cubicBezTo>
                  <a:cubicBezTo>
                    <a:pt x="2963" y="1939"/>
                    <a:pt x="2884" y="2335"/>
                    <a:pt x="2662" y="2652"/>
                  </a:cubicBezTo>
                  <a:cubicBezTo>
                    <a:pt x="2447" y="3010"/>
                    <a:pt x="2071" y="3196"/>
                    <a:pt x="1693" y="3196"/>
                  </a:cubicBezTo>
                  <a:cubicBezTo>
                    <a:pt x="1401" y="3196"/>
                    <a:pt x="1108" y="3086"/>
                    <a:pt x="888" y="2858"/>
                  </a:cubicBezTo>
                  <a:cubicBezTo>
                    <a:pt x="317" y="2288"/>
                    <a:pt x="222" y="1416"/>
                    <a:pt x="650" y="751"/>
                  </a:cubicBezTo>
                  <a:cubicBezTo>
                    <a:pt x="840" y="450"/>
                    <a:pt x="1141" y="260"/>
                    <a:pt x="1490" y="212"/>
                  </a:cubicBezTo>
                  <a:close/>
                  <a:moveTo>
                    <a:pt x="1586" y="0"/>
                  </a:moveTo>
                  <a:cubicBezTo>
                    <a:pt x="1544" y="0"/>
                    <a:pt x="1501" y="2"/>
                    <a:pt x="1458" y="6"/>
                  </a:cubicBezTo>
                  <a:cubicBezTo>
                    <a:pt x="1062" y="70"/>
                    <a:pt x="698" y="292"/>
                    <a:pt x="476" y="624"/>
                  </a:cubicBezTo>
                  <a:cubicBezTo>
                    <a:pt x="1" y="1385"/>
                    <a:pt x="112" y="2367"/>
                    <a:pt x="745" y="2985"/>
                  </a:cubicBezTo>
                  <a:cubicBezTo>
                    <a:pt x="999" y="3238"/>
                    <a:pt x="1347" y="3381"/>
                    <a:pt x="1696" y="3381"/>
                  </a:cubicBezTo>
                  <a:cubicBezTo>
                    <a:pt x="1743" y="3381"/>
                    <a:pt x="1807" y="3381"/>
                    <a:pt x="1838" y="3365"/>
                  </a:cubicBezTo>
                  <a:cubicBezTo>
                    <a:pt x="2250" y="3317"/>
                    <a:pt x="2599" y="3096"/>
                    <a:pt x="2821" y="2763"/>
                  </a:cubicBezTo>
                  <a:cubicBezTo>
                    <a:pt x="3058" y="2399"/>
                    <a:pt x="3169" y="1955"/>
                    <a:pt x="3106" y="1527"/>
                  </a:cubicBezTo>
                  <a:cubicBezTo>
                    <a:pt x="3016" y="657"/>
                    <a:pt x="2343" y="0"/>
                    <a:pt x="1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4417385" y="1437055"/>
              <a:ext cx="1280095" cy="103854"/>
            </a:xfrm>
            <a:custGeom>
              <a:avLst/>
              <a:gdLst/>
              <a:ahLst/>
              <a:cxnLst/>
              <a:rect l="l" t="t" r="r" b="b"/>
              <a:pathLst>
                <a:path w="13879" h="1126" extrusionOk="0">
                  <a:moveTo>
                    <a:pt x="1" y="1"/>
                  </a:moveTo>
                  <a:lnTo>
                    <a:pt x="1015" y="286"/>
                  </a:lnTo>
                  <a:lnTo>
                    <a:pt x="13641" y="1126"/>
                  </a:lnTo>
                  <a:lnTo>
                    <a:pt x="13879" y="14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4417385" y="1423958"/>
              <a:ext cx="1280095" cy="71665"/>
            </a:xfrm>
            <a:custGeom>
              <a:avLst/>
              <a:gdLst/>
              <a:ahLst/>
              <a:cxnLst/>
              <a:rect l="l" t="t" r="r" b="b"/>
              <a:pathLst>
                <a:path w="13879" h="777" extrusionOk="0">
                  <a:moveTo>
                    <a:pt x="951" y="0"/>
                  </a:moveTo>
                  <a:lnTo>
                    <a:pt x="1" y="143"/>
                  </a:lnTo>
                  <a:lnTo>
                    <a:pt x="13673" y="777"/>
                  </a:lnTo>
                  <a:lnTo>
                    <a:pt x="13879" y="286"/>
                  </a:lnTo>
                  <a:lnTo>
                    <a:pt x="9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6765532" y="1331910"/>
              <a:ext cx="96567" cy="58475"/>
            </a:xfrm>
            <a:custGeom>
              <a:avLst/>
              <a:gdLst/>
              <a:ahLst/>
              <a:cxnLst/>
              <a:rect l="l" t="t" r="r" b="b"/>
              <a:pathLst>
                <a:path w="1047" h="634" extrusionOk="0">
                  <a:moveTo>
                    <a:pt x="1046" y="0"/>
                  </a:moveTo>
                  <a:lnTo>
                    <a:pt x="1" y="80"/>
                  </a:lnTo>
                  <a:lnTo>
                    <a:pt x="96" y="634"/>
                  </a:lnTo>
                  <a:cubicBezTo>
                    <a:pt x="967" y="333"/>
                    <a:pt x="1046" y="0"/>
                    <a:pt x="1046" y="0"/>
                  </a:cubicBezTo>
                  <a:close/>
                </a:path>
              </a:pathLst>
            </a:custGeom>
            <a:solidFill>
              <a:srgbClr val="E8E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6767008" y="1343623"/>
              <a:ext cx="11806" cy="29238"/>
            </a:xfrm>
            <a:custGeom>
              <a:avLst/>
              <a:gdLst/>
              <a:ahLst/>
              <a:cxnLst/>
              <a:rect l="l" t="t" r="r" b="b"/>
              <a:pathLst>
                <a:path w="128" h="317" extrusionOk="0">
                  <a:moveTo>
                    <a:pt x="127" y="317"/>
                  </a:moveTo>
                  <a:lnTo>
                    <a:pt x="1" y="0"/>
                  </a:lnTo>
                </a:path>
              </a:pathLst>
            </a:custGeom>
            <a:solidFill>
              <a:srgbClr val="282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5646291" y="1315861"/>
              <a:ext cx="1133999" cy="413478"/>
            </a:xfrm>
            <a:custGeom>
              <a:avLst/>
              <a:gdLst/>
              <a:ahLst/>
              <a:cxnLst/>
              <a:rect l="l" t="t" r="r" b="b"/>
              <a:pathLst>
                <a:path w="12295" h="4483" extrusionOk="0">
                  <a:moveTo>
                    <a:pt x="3343" y="0"/>
                  </a:moveTo>
                  <a:cubicBezTo>
                    <a:pt x="3343" y="0"/>
                    <a:pt x="935" y="491"/>
                    <a:pt x="111" y="1933"/>
                  </a:cubicBezTo>
                  <a:cubicBezTo>
                    <a:pt x="64" y="2091"/>
                    <a:pt x="32" y="2250"/>
                    <a:pt x="0" y="2408"/>
                  </a:cubicBezTo>
                  <a:cubicBezTo>
                    <a:pt x="0" y="2408"/>
                    <a:pt x="539" y="1600"/>
                    <a:pt x="903" y="1505"/>
                  </a:cubicBezTo>
                  <a:lnTo>
                    <a:pt x="903" y="1505"/>
                  </a:lnTo>
                  <a:cubicBezTo>
                    <a:pt x="903" y="1505"/>
                    <a:pt x="507" y="4341"/>
                    <a:pt x="3518" y="4468"/>
                  </a:cubicBezTo>
                  <a:cubicBezTo>
                    <a:pt x="3724" y="4477"/>
                    <a:pt x="3919" y="4482"/>
                    <a:pt x="4104" y="4482"/>
                  </a:cubicBezTo>
                  <a:cubicBezTo>
                    <a:pt x="6624" y="4482"/>
                    <a:pt x="7250" y="3609"/>
                    <a:pt x="7161" y="2709"/>
                  </a:cubicBezTo>
                  <a:lnTo>
                    <a:pt x="11676" y="2060"/>
                  </a:lnTo>
                  <a:cubicBezTo>
                    <a:pt x="11962" y="1616"/>
                    <a:pt x="12168" y="1125"/>
                    <a:pt x="12278" y="618"/>
                  </a:cubicBezTo>
                  <a:cubicBezTo>
                    <a:pt x="12294" y="475"/>
                    <a:pt x="12247" y="349"/>
                    <a:pt x="12152" y="254"/>
                  </a:cubicBezTo>
                  <a:lnTo>
                    <a:pt x="3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5630150" y="1456055"/>
              <a:ext cx="1093140" cy="399459"/>
            </a:xfrm>
            <a:custGeom>
              <a:avLst/>
              <a:gdLst/>
              <a:ahLst/>
              <a:cxnLst/>
              <a:rect l="l" t="t" r="r" b="b"/>
              <a:pathLst>
                <a:path w="11852" h="4331" extrusionOk="0">
                  <a:moveTo>
                    <a:pt x="1094" y="1"/>
                  </a:moveTo>
                  <a:lnTo>
                    <a:pt x="1094" y="1"/>
                  </a:lnTo>
                  <a:cubicBezTo>
                    <a:pt x="714" y="80"/>
                    <a:pt x="175" y="888"/>
                    <a:pt x="175" y="888"/>
                  </a:cubicBezTo>
                  <a:cubicBezTo>
                    <a:pt x="5" y="1926"/>
                    <a:pt x="0" y="4330"/>
                    <a:pt x="3771" y="4330"/>
                  </a:cubicBezTo>
                  <a:cubicBezTo>
                    <a:pt x="4201" y="4330"/>
                    <a:pt x="4680" y="4299"/>
                    <a:pt x="5213" y="4231"/>
                  </a:cubicBezTo>
                  <a:cubicBezTo>
                    <a:pt x="9222" y="3708"/>
                    <a:pt x="11043" y="1886"/>
                    <a:pt x="11851" y="555"/>
                  </a:cubicBezTo>
                  <a:lnTo>
                    <a:pt x="11851" y="555"/>
                  </a:lnTo>
                  <a:lnTo>
                    <a:pt x="7336" y="1205"/>
                  </a:lnTo>
                  <a:cubicBezTo>
                    <a:pt x="7425" y="2105"/>
                    <a:pt x="6799" y="2978"/>
                    <a:pt x="4279" y="2978"/>
                  </a:cubicBezTo>
                  <a:cubicBezTo>
                    <a:pt x="4094" y="2978"/>
                    <a:pt x="3899" y="2973"/>
                    <a:pt x="3693" y="2963"/>
                  </a:cubicBezTo>
                  <a:cubicBezTo>
                    <a:pt x="698" y="2821"/>
                    <a:pt x="1094"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6648673" y="1021271"/>
              <a:ext cx="150616" cy="318018"/>
            </a:xfrm>
            <a:custGeom>
              <a:avLst/>
              <a:gdLst/>
              <a:ahLst/>
              <a:cxnLst/>
              <a:rect l="l" t="t" r="r" b="b"/>
              <a:pathLst>
                <a:path w="1633" h="3448" extrusionOk="0">
                  <a:moveTo>
                    <a:pt x="1135" y="1"/>
                  </a:moveTo>
                  <a:cubicBezTo>
                    <a:pt x="1004" y="1"/>
                    <a:pt x="967" y="168"/>
                    <a:pt x="967" y="168"/>
                  </a:cubicBezTo>
                  <a:lnTo>
                    <a:pt x="0" y="3416"/>
                  </a:lnTo>
                  <a:lnTo>
                    <a:pt x="1268" y="3448"/>
                  </a:lnTo>
                  <a:lnTo>
                    <a:pt x="1521" y="944"/>
                  </a:lnTo>
                  <a:cubicBezTo>
                    <a:pt x="1632" y="406"/>
                    <a:pt x="1601" y="358"/>
                    <a:pt x="1490" y="231"/>
                  </a:cubicBezTo>
                  <a:cubicBezTo>
                    <a:pt x="1442" y="184"/>
                    <a:pt x="1284" y="57"/>
                    <a:pt x="1284" y="57"/>
                  </a:cubicBezTo>
                  <a:cubicBezTo>
                    <a:pt x="1224" y="16"/>
                    <a:pt x="1175"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32"/>
            <p:cNvGrpSpPr/>
            <p:nvPr/>
          </p:nvGrpSpPr>
          <p:grpSpPr>
            <a:xfrm>
              <a:off x="6137244" y="1410492"/>
              <a:ext cx="539283" cy="60320"/>
              <a:chOff x="6137244" y="1410492"/>
              <a:chExt cx="539283" cy="60320"/>
            </a:xfrm>
          </p:grpSpPr>
          <p:sp>
            <p:nvSpPr>
              <p:cNvPr id="392" name="Google Shape;392;p32"/>
              <p:cNvSpPr/>
              <p:nvPr/>
            </p:nvSpPr>
            <p:spPr>
              <a:xfrm>
                <a:off x="6137244" y="1410492"/>
                <a:ext cx="19092" cy="53034"/>
              </a:xfrm>
              <a:custGeom>
                <a:avLst/>
                <a:gdLst/>
                <a:ahLst/>
                <a:cxnLst/>
                <a:rect l="l" t="t" r="r" b="b"/>
                <a:pathLst>
                  <a:path w="207" h="575" extrusionOk="0">
                    <a:moveTo>
                      <a:pt x="77" y="1"/>
                    </a:moveTo>
                    <a:cubicBezTo>
                      <a:pt x="36" y="1"/>
                      <a:pt x="1" y="44"/>
                      <a:pt x="1" y="99"/>
                    </a:cubicBezTo>
                    <a:lnTo>
                      <a:pt x="1" y="479"/>
                    </a:lnTo>
                    <a:cubicBezTo>
                      <a:pt x="1" y="527"/>
                      <a:pt x="48" y="574"/>
                      <a:pt x="96" y="574"/>
                    </a:cubicBezTo>
                    <a:cubicBezTo>
                      <a:pt x="159" y="574"/>
                      <a:pt x="207" y="527"/>
                      <a:pt x="207" y="479"/>
                    </a:cubicBezTo>
                    <a:lnTo>
                      <a:pt x="207" y="99"/>
                    </a:lnTo>
                    <a:cubicBezTo>
                      <a:pt x="207" y="44"/>
                      <a:pt x="171" y="1"/>
                      <a:pt x="120" y="1"/>
                    </a:cubicBezTo>
                    <a:cubicBezTo>
                      <a:pt x="112" y="1"/>
                      <a:pt x="104" y="2"/>
                      <a:pt x="96" y="4"/>
                    </a:cubicBezTo>
                    <a:cubicBezTo>
                      <a:pt x="89" y="2"/>
                      <a:pt x="83"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169433" y="1410769"/>
                <a:ext cx="19092" cy="54140"/>
              </a:xfrm>
              <a:custGeom>
                <a:avLst/>
                <a:gdLst/>
                <a:ahLst/>
                <a:cxnLst/>
                <a:rect l="l" t="t" r="r" b="b"/>
                <a:pathLst>
                  <a:path w="207" h="587" extrusionOk="0">
                    <a:moveTo>
                      <a:pt x="111" y="1"/>
                    </a:moveTo>
                    <a:cubicBezTo>
                      <a:pt x="48" y="1"/>
                      <a:pt x="0" y="48"/>
                      <a:pt x="0" y="112"/>
                    </a:cubicBezTo>
                    <a:lnTo>
                      <a:pt x="0" y="492"/>
                    </a:lnTo>
                    <a:cubicBezTo>
                      <a:pt x="0" y="539"/>
                      <a:pt x="48" y="587"/>
                      <a:pt x="111" y="587"/>
                    </a:cubicBezTo>
                    <a:cubicBezTo>
                      <a:pt x="159" y="587"/>
                      <a:pt x="206" y="539"/>
                      <a:pt x="206" y="492"/>
                    </a:cubicBezTo>
                    <a:lnTo>
                      <a:pt x="206" y="112"/>
                    </a:lnTo>
                    <a:cubicBezTo>
                      <a:pt x="206" y="48"/>
                      <a:pt x="159"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201530" y="1410769"/>
                <a:ext cx="19092" cy="54140"/>
              </a:xfrm>
              <a:custGeom>
                <a:avLst/>
                <a:gdLst/>
                <a:ahLst/>
                <a:cxnLst/>
                <a:rect l="l" t="t" r="r" b="b"/>
                <a:pathLst>
                  <a:path w="207" h="587" extrusionOk="0">
                    <a:moveTo>
                      <a:pt x="112" y="1"/>
                    </a:moveTo>
                    <a:cubicBezTo>
                      <a:pt x="48" y="1"/>
                      <a:pt x="1" y="48"/>
                      <a:pt x="16" y="112"/>
                    </a:cubicBezTo>
                    <a:lnTo>
                      <a:pt x="16" y="492"/>
                    </a:lnTo>
                    <a:cubicBezTo>
                      <a:pt x="1" y="539"/>
                      <a:pt x="48" y="587"/>
                      <a:pt x="112" y="587"/>
                    </a:cubicBezTo>
                    <a:cubicBezTo>
                      <a:pt x="159" y="587"/>
                      <a:pt x="207" y="539"/>
                      <a:pt x="207" y="492"/>
                    </a:cubicBezTo>
                    <a:lnTo>
                      <a:pt x="207" y="112"/>
                    </a:lnTo>
                    <a:cubicBezTo>
                      <a:pt x="207" y="48"/>
                      <a:pt x="159" y="1"/>
                      <a:pt x="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235195" y="1410769"/>
                <a:ext cx="19000" cy="54140"/>
              </a:xfrm>
              <a:custGeom>
                <a:avLst/>
                <a:gdLst/>
                <a:ahLst/>
                <a:cxnLst/>
                <a:rect l="l" t="t" r="r" b="b"/>
                <a:pathLst>
                  <a:path w="206" h="587" extrusionOk="0">
                    <a:moveTo>
                      <a:pt x="95" y="1"/>
                    </a:moveTo>
                    <a:cubicBezTo>
                      <a:pt x="32" y="1"/>
                      <a:pt x="0" y="48"/>
                      <a:pt x="0" y="112"/>
                    </a:cubicBezTo>
                    <a:lnTo>
                      <a:pt x="0" y="492"/>
                    </a:lnTo>
                    <a:cubicBezTo>
                      <a:pt x="0" y="539"/>
                      <a:pt x="48" y="587"/>
                      <a:pt x="95" y="587"/>
                    </a:cubicBezTo>
                    <a:cubicBezTo>
                      <a:pt x="158" y="587"/>
                      <a:pt x="190" y="539"/>
                      <a:pt x="190" y="492"/>
                    </a:cubicBezTo>
                    <a:lnTo>
                      <a:pt x="206" y="112"/>
                    </a:lnTo>
                    <a:cubicBezTo>
                      <a:pt x="190" y="48"/>
                      <a:pt x="143" y="1"/>
                      <a:pt x="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267292" y="1410769"/>
                <a:ext cx="19092" cy="54140"/>
              </a:xfrm>
              <a:custGeom>
                <a:avLst/>
                <a:gdLst/>
                <a:ahLst/>
                <a:cxnLst/>
                <a:rect l="l" t="t" r="r" b="b"/>
                <a:pathLst>
                  <a:path w="207" h="587" extrusionOk="0">
                    <a:moveTo>
                      <a:pt x="96" y="1"/>
                    </a:moveTo>
                    <a:cubicBezTo>
                      <a:pt x="48" y="1"/>
                      <a:pt x="1" y="48"/>
                      <a:pt x="1" y="112"/>
                    </a:cubicBezTo>
                    <a:lnTo>
                      <a:pt x="1" y="492"/>
                    </a:lnTo>
                    <a:cubicBezTo>
                      <a:pt x="1" y="539"/>
                      <a:pt x="48" y="587"/>
                      <a:pt x="96" y="587"/>
                    </a:cubicBezTo>
                    <a:cubicBezTo>
                      <a:pt x="159" y="587"/>
                      <a:pt x="207" y="539"/>
                      <a:pt x="207" y="492"/>
                    </a:cubicBezTo>
                    <a:lnTo>
                      <a:pt x="207" y="112"/>
                    </a:lnTo>
                    <a:cubicBezTo>
                      <a:pt x="207" y="48"/>
                      <a:pt x="159" y="1"/>
                      <a:pt x="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299481" y="1412244"/>
                <a:ext cx="19092" cy="53034"/>
              </a:xfrm>
              <a:custGeom>
                <a:avLst/>
                <a:gdLst/>
                <a:ahLst/>
                <a:cxnLst/>
                <a:rect l="l" t="t" r="r" b="b"/>
                <a:pathLst>
                  <a:path w="207" h="575" extrusionOk="0">
                    <a:moveTo>
                      <a:pt x="111" y="1"/>
                    </a:moveTo>
                    <a:cubicBezTo>
                      <a:pt x="48" y="1"/>
                      <a:pt x="0" y="48"/>
                      <a:pt x="0" y="96"/>
                    </a:cubicBezTo>
                    <a:lnTo>
                      <a:pt x="0" y="476"/>
                    </a:lnTo>
                    <a:cubicBezTo>
                      <a:pt x="0" y="531"/>
                      <a:pt x="36" y="574"/>
                      <a:pt x="87" y="574"/>
                    </a:cubicBezTo>
                    <a:cubicBezTo>
                      <a:pt x="95" y="574"/>
                      <a:pt x="103" y="573"/>
                      <a:pt x="111" y="571"/>
                    </a:cubicBezTo>
                    <a:cubicBezTo>
                      <a:pt x="117" y="573"/>
                      <a:pt x="123" y="574"/>
                      <a:pt x="130" y="574"/>
                    </a:cubicBezTo>
                    <a:cubicBezTo>
                      <a:pt x="170" y="574"/>
                      <a:pt x="206" y="531"/>
                      <a:pt x="206" y="476"/>
                    </a:cubicBezTo>
                    <a:lnTo>
                      <a:pt x="206" y="96"/>
                    </a:lnTo>
                    <a:cubicBezTo>
                      <a:pt x="206" y="48"/>
                      <a:pt x="159"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33054" y="1412244"/>
                <a:ext cx="19092" cy="54140"/>
              </a:xfrm>
              <a:custGeom>
                <a:avLst/>
                <a:gdLst/>
                <a:ahLst/>
                <a:cxnLst/>
                <a:rect l="l" t="t" r="r" b="b"/>
                <a:pathLst>
                  <a:path w="207" h="587" extrusionOk="0">
                    <a:moveTo>
                      <a:pt x="96" y="1"/>
                    </a:moveTo>
                    <a:cubicBezTo>
                      <a:pt x="48" y="1"/>
                      <a:pt x="0" y="48"/>
                      <a:pt x="0" y="112"/>
                    </a:cubicBezTo>
                    <a:lnTo>
                      <a:pt x="0" y="492"/>
                    </a:lnTo>
                    <a:cubicBezTo>
                      <a:pt x="0" y="539"/>
                      <a:pt x="48" y="587"/>
                      <a:pt x="96" y="587"/>
                    </a:cubicBezTo>
                    <a:cubicBezTo>
                      <a:pt x="159" y="587"/>
                      <a:pt x="206" y="539"/>
                      <a:pt x="206" y="476"/>
                    </a:cubicBezTo>
                    <a:lnTo>
                      <a:pt x="206" y="112"/>
                    </a:lnTo>
                    <a:cubicBezTo>
                      <a:pt x="191" y="48"/>
                      <a:pt x="159" y="1"/>
                      <a:pt x="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6365243" y="1413443"/>
                <a:ext cx="19000" cy="52941"/>
              </a:xfrm>
              <a:custGeom>
                <a:avLst/>
                <a:gdLst/>
                <a:ahLst/>
                <a:cxnLst/>
                <a:rect l="l" t="t" r="r" b="b"/>
                <a:pathLst>
                  <a:path w="206" h="574" extrusionOk="0">
                    <a:moveTo>
                      <a:pt x="118" y="0"/>
                    </a:moveTo>
                    <a:cubicBezTo>
                      <a:pt x="111" y="0"/>
                      <a:pt x="103" y="1"/>
                      <a:pt x="95" y="3"/>
                    </a:cubicBezTo>
                    <a:cubicBezTo>
                      <a:pt x="48" y="3"/>
                      <a:pt x="0" y="51"/>
                      <a:pt x="0" y="99"/>
                    </a:cubicBezTo>
                    <a:lnTo>
                      <a:pt x="0" y="479"/>
                    </a:lnTo>
                    <a:cubicBezTo>
                      <a:pt x="0" y="526"/>
                      <a:pt x="48" y="574"/>
                      <a:pt x="95" y="574"/>
                    </a:cubicBezTo>
                    <a:cubicBezTo>
                      <a:pt x="158" y="574"/>
                      <a:pt x="206" y="526"/>
                      <a:pt x="206" y="479"/>
                    </a:cubicBezTo>
                    <a:lnTo>
                      <a:pt x="206" y="99"/>
                    </a:lnTo>
                    <a:cubicBezTo>
                      <a:pt x="192" y="43"/>
                      <a:pt x="166"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6397340" y="1413720"/>
                <a:ext cx="19092" cy="52665"/>
              </a:xfrm>
              <a:custGeom>
                <a:avLst/>
                <a:gdLst/>
                <a:ahLst/>
                <a:cxnLst/>
                <a:rect l="l" t="t" r="r" b="b"/>
                <a:pathLst>
                  <a:path w="207" h="571" extrusionOk="0">
                    <a:moveTo>
                      <a:pt x="96" y="0"/>
                    </a:moveTo>
                    <a:cubicBezTo>
                      <a:pt x="48" y="0"/>
                      <a:pt x="1" y="48"/>
                      <a:pt x="1" y="96"/>
                    </a:cubicBezTo>
                    <a:lnTo>
                      <a:pt x="1" y="476"/>
                    </a:lnTo>
                    <a:cubicBezTo>
                      <a:pt x="1" y="539"/>
                      <a:pt x="48" y="571"/>
                      <a:pt x="111" y="571"/>
                    </a:cubicBezTo>
                    <a:cubicBezTo>
                      <a:pt x="159" y="571"/>
                      <a:pt x="206" y="539"/>
                      <a:pt x="206" y="476"/>
                    </a:cubicBezTo>
                    <a:lnTo>
                      <a:pt x="206" y="96"/>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6429529" y="1413720"/>
                <a:ext cx="19092" cy="54140"/>
              </a:xfrm>
              <a:custGeom>
                <a:avLst/>
                <a:gdLst/>
                <a:ahLst/>
                <a:cxnLst/>
                <a:rect l="l" t="t" r="r" b="b"/>
                <a:pathLst>
                  <a:path w="207" h="587" extrusionOk="0">
                    <a:moveTo>
                      <a:pt x="111" y="0"/>
                    </a:moveTo>
                    <a:cubicBezTo>
                      <a:pt x="48" y="0"/>
                      <a:pt x="0" y="48"/>
                      <a:pt x="0" y="111"/>
                    </a:cubicBezTo>
                    <a:lnTo>
                      <a:pt x="0" y="492"/>
                    </a:lnTo>
                    <a:cubicBezTo>
                      <a:pt x="0" y="539"/>
                      <a:pt x="48" y="587"/>
                      <a:pt x="111" y="587"/>
                    </a:cubicBezTo>
                    <a:cubicBezTo>
                      <a:pt x="159" y="587"/>
                      <a:pt x="206" y="539"/>
                      <a:pt x="206" y="476"/>
                    </a:cubicBezTo>
                    <a:lnTo>
                      <a:pt x="206" y="96"/>
                    </a:lnTo>
                    <a:cubicBezTo>
                      <a:pt x="206" y="48"/>
                      <a:pt x="159"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6461626" y="1413720"/>
                <a:ext cx="19092" cy="54140"/>
              </a:xfrm>
              <a:custGeom>
                <a:avLst/>
                <a:gdLst/>
                <a:ahLst/>
                <a:cxnLst/>
                <a:rect l="l" t="t" r="r" b="b"/>
                <a:pathLst>
                  <a:path w="207" h="587" extrusionOk="0">
                    <a:moveTo>
                      <a:pt x="112" y="0"/>
                    </a:moveTo>
                    <a:cubicBezTo>
                      <a:pt x="48" y="0"/>
                      <a:pt x="1" y="48"/>
                      <a:pt x="16" y="111"/>
                    </a:cubicBezTo>
                    <a:lnTo>
                      <a:pt x="16" y="492"/>
                    </a:lnTo>
                    <a:cubicBezTo>
                      <a:pt x="16" y="539"/>
                      <a:pt x="48" y="587"/>
                      <a:pt x="112" y="587"/>
                    </a:cubicBezTo>
                    <a:cubicBezTo>
                      <a:pt x="175" y="587"/>
                      <a:pt x="207" y="539"/>
                      <a:pt x="207" y="492"/>
                    </a:cubicBezTo>
                    <a:lnTo>
                      <a:pt x="207" y="111"/>
                    </a:lnTo>
                    <a:cubicBezTo>
                      <a:pt x="207" y="48"/>
                      <a:pt x="159" y="0"/>
                      <a:pt x="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6495198" y="1415196"/>
                <a:ext cx="19092" cy="52665"/>
              </a:xfrm>
              <a:custGeom>
                <a:avLst/>
                <a:gdLst/>
                <a:ahLst/>
                <a:cxnLst/>
                <a:rect l="l" t="t" r="r" b="b"/>
                <a:pathLst>
                  <a:path w="207" h="571" extrusionOk="0">
                    <a:moveTo>
                      <a:pt x="96" y="0"/>
                    </a:moveTo>
                    <a:cubicBezTo>
                      <a:pt x="33" y="0"/>
                      <a:pt x="1" y="48"/>
                      <a:pt x="1" y="95"/>
                    </a:cubicBezTo>
                    <a:lnTo>
                      <a:pt x="1" y="476"/>
                    </a:lnTo>
                    <a:cubicBezTo>
                      <a:pt x="1" y="539"/>
                      <a:pt x="49" y="571"/>
                      <a:pt x="96" y="571"/>
                    </a:cubicBezTo>
                    <a:cubicBezTo>
                      <a:pt x="159" y="571"/>
                      <a:pt x="207" y="523"/>
                      <a:pt x="207" y="476"/>
                    </a:cubicBezTo>
                    <a:lnTo>
                      <a:pt x="191" y="95"/>
                    </a:lnTo>
                    <a:cubicBezTo>
                      <a:pt x="191" y="32"/>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527388" y="1415196"/>
                <a:ext cx="19092" cy="54140"/>
              </a:xfrm>
              <a:custGeom>
                <a:avLst/>
                <a:gdLst/>
                <a:ahLst/>
                <a:cxnLst/>
                <a:rect l="l" t="t" r="r" b="b"/>
                <a:pathLst>
                  <a:path w="207" h="587" extrusionOk="0">
                    <a:moveTo>
                      <a:pt x="96" y="0"/>
                    </a:moveTo>
                    <a:cubicBezTo>
                      <a:pt x="48" y="0"/>
                      <a:pt x="1" y="48"/>
                      <a:pt x="1" y="111"/>
                    </a:cubicBezTo>
                    <a:lnTo>
                      <a:pt x="1" y="476"/>
                    </a:lnTo>
                    <a:cubicBezTo>
                      <a:pt x="1" y="539"/>
                      <a:pt x="48" y="586"/>
                      <a:pt x="111" y="586"/>
                    </a:cubicBezTo>
                    <a:cubicBezTo>
                      <a:pt x="159" y="571"/>
                      <a:pt x="206" y="539"/>
                      <a:pt x="206" y="476"/>
                    </a:cubicBezTo>
                    <a:lnTo>
                      <a:pt x="206" y="95"/>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6559577" y="1415196"/>
                <a:ext cx="19092" cy="54140"/>
              </a:xfrm>
              <a:custGeom>
                <a:avLst/>
                <a:gdLst/>
                <a:ahLst/>
                <a:cxnLst/>
                <a:rect l="l" t="t" r="r" b="b"/>
                <a:pathLst>
                  <a:path w="207" h="587" extrusionOk="0">
                    <a:moveTo>
                      <a:pt x="111" y="0"/>
                    </a:moveTo>
                    <a:cubicBezTo>
                      <a:pt x="48" y="0"/>
                      <a:pt x="0" y="48"/>
                      <a:pt x="0" y="111"/>
                    </a:cubicBezTo>
                    <a:lnTo>
                      <a:pt x="0" y="491"/>
                    </a:lnTo>
                    <a:cubicBezTo>
                      <a:pt x="0" y="539"/>
                      <a:pt x="48" y="586"/>
                      <a:pt x="111" y="586"/>
                    </a:cubicBezTo>
                    <a:cubicBezTo>
                      <a:pt x="158" y="586"/>
                      <a:pt x="206" y="539"/>
                      <a:pt x="206" y="491"/>
                    </a:cubicBezTo>
                    <a:lnTo>
                      <a:pt x="206" y="111"/>
                    </a:lnTo>
                    <a:cubicBezTo>
                      <a:pt x="206" y="48"/>
                      <a:pt x="158"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6591674" y="1416671"/>
                <a:ext cx="19092" cy="52665"/>
              </a:xfrm>
              <a:custGeom>
                <a:avLst/>
                <a:gdLst/>
                <a:ahLst/>
                <a:cxnLst/>
                <a:rect l="l" t="t" r="r" b="b"/>
                <a:pathLst>
                  <a:path w="207" h="571" extrusionOk="0">
                    <a:moveTo>
                      <a:pt x="111" y="0"/>
                    </a:moveTo>
                    <a:cubicBezTo>
                      <a:pt x="48" y="0"/>
                      <a:pt x="1" y="32"/>
                      <a:pt x="16" y="95"/>
                    </a:cubicBezTo>
                    <a:lnTo>
                      <a:pt x="16" y="475"/>
                    </a:lnTo>
                    <a:cubicBezTo>
                      <a:pt x="16" y="523"/>
                      <a:pt x="64" y="570"/>
                      <a:pt x="111" y="570"/>
                    </a:cubicBezTo>
                    <a:cubicBezTo>
                      <a:pt x="159" y="570"/>
                      <a:pt x="207" y="523"/>
                      <a:pt x="207" y="475"/>
                    </a:cubicBezTo>
                    <a:lnTo>
                      <a:pt x="207" y="95"/>
                    </a:lnTo>
                    <a:cubicBezTo>
                      <a:pt x="207" y="32"/>
                      <a:pt x="159"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6625246" y="1416671"/>
                <a:ext cx="19092" cy="52941"/>
              </a:xfrm>
              <a:custGeom>
                <a:avLst/>
                <a:gdLst/>
                <a:ahLst/>
                <a:cxnLst/>
                <a:rect l="l" t="t" r="r" b="b"/>
                <a:pathLst>
                  <a:path w="207" h="574" extrusionOk="0">
                    <a:moveTo>
                      <a:pt x="96" y="0"/>
                    </a:moveTo>
                    <a:cubicBezTo>
                      <a:pt x="33" y="0"/>
                      <a:pt x="1" y="48"/>
                      <a:pt x="1" y="95"/>
                    </a:cubicBezTo>
                    <a:lnTo>
                      <a:pt x="1" y="475"/>
                    </a:lnTo>
                    <a:cubicBezTo>
                      <a:pt x="1" y="530"/>
                      <a:pt x="37" y="574"/>
                      <a:pt x="77" y="574"/>
                    </a:cubicBezTo>
                    <a:cubicBezTo>
                      <a:pt x="84" y="574"/>
                      <a:pt x="90" y="573"/>
                      <a:pt x="96" y="570"/>
                    </a:cubicBezTo>
                    <a:cubicBezTo>
                      <a:pt x="159" y="570"/>
                      <a:pt x="207" y="523"/>
                      <a:pt x="207" y="475"/>
                    </a:cubicBezTo>
                    <a:lnTo>
                      <a:pt x="191" y="95"/>
                    </a:lnTo>
                    <a:cubicBezTo>
                      <a:pt x="191"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6657435" y="1416671"/>
                <a:ext cx="19092" cy="54140"/>
              </a:xfrm>
              <a:custGeom>
                <a:avLst/>
                <a:gdLst/>
                <a:ahLst/>
                <a:cxnLst/>
                <a:rect l="l" t="t" r="r" b="b"/>
                <a:pathLst>
                  <a:path w="207" h="587" extrusionOk="0">
                    <a:moveTo>
                      <a:pt x="96" y="0"/>
                    </a:moveTo>
                    <a:cubicBezTo>
                      <a:pt x="48" y="0"/>
                      <a:pt x="1" y="48"/>
                      <a:pt x="1" y="111"/>
                    </a:cubicBezTo>
                    <a:lnTo>
                      <a:pt x="1" y="475"/>
                    </a:lnTo>
                    <a:cubicBezTo>
                      <a:pt x="1" y="539"/>
                      <a:pt x="48" y="586"/>
                      <a:pt x="111" y="586"/>
                    </a:cubicBezTo>
                    <a:cubicBezTo>
                      <a:pt x="159" y="586"/>
                      <a:pt x="206" y="539"/>
                      <a:pt x="206" y="475"/>
                    </a:cubicBezTo>
                    <a:lnTo>
                      <a:pt x="206" y="111"/>
                    </a:lnTo>
                    <a:cubicBezTo>
                      <a:pt x="206" y="48"/>
                      <a:pt x="15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2"/>
            <p:cNvGrpSpPr/>
            <p:nvPr/>
          </p:nvGrpSpPr>
          <p:grpSpPr>
            <a:xfrm>
              <a:off x="5687242" y="1373691"/>
              <a:ext cx="410619" cy="190645"/>
              <a:chOff x="5687242" y="1373691"/>
              <a:chExt cx="410619" cy="190645"/>
            </a:xfrm>
          </p:grpSpPr>
          <p:sp>
            <p:nvSpPr>
              <p:cNvPr id="410" name="Google Shape;410;p32"/>
              <p:cNvSpPr/>
              <p:nvPr/>
            </p:nvSpPr>
            <p:spPr>
              <a:xfrm>
                <a:off x="6042245" y="1410676"/>
                <a:ext cx="55616" cy="153659"/>
              </a:xfrm>
              <a:custGeom>
                <a:avLst/>
                <a:gdLst/>
                <a:ahLst/>
                <a:cxnLst/>
                <a:rect l="l" t="t" r="r" b="b"/>
                <a:pathLst>
                  <a:path w="603" h="1666" extrusionOk="0">
                    <a:moveTo>
                      <a:pt x="310" y="1"/>
                    </a:moveTo>
                    <a:cubicBezTo>
                      <a:pt x="302" y="1"/>
                      <a:pt x="294" y="1"/>
                      <a:pt x="286" y="2"/>
                    </a:cubicBezTo>
                    <a:cubicBezTo>
                      <a:pt x="128" y="2"/>
                      <a:pt x="1" y="129"/>
                      <a:pt x="1" y="287"/>
                    </a:cubicBezTo>
                    <a:lnTo>
                      <a:pt x="17" y="1380"/>
                    </a:lnTo>
                    <a:cubicBezTo>
                      <a:pt x="17" y="1539"/>
                      <a:pt x="159" y="1665"/>
                      <a:pt x="318" y="1665"/>
                    </a:cubicBezTo>
                    <a:cubicBezTo>
                      <a:pt x="476" y="1665"/>
                      <a:pt x="603" y="1523"/>
                      <a:pt x="603" y="1364"/>
                    </a:cubicBezTo>
                    <a:lnTo>
                      <a:pt x="587" y="287"/>
                    </a:lnTo>
                    <a:cubicBezTo>
                      <a:pt x="587" y="137"/>
                      <a:pt x="459"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5687242" y="1373691"/>
                <a:ext cx="255761" cy="101456"/>
              </a:xfrm>
              <a:custGeom>
                <a:avLst/>
                <a:gdLst/>
                <a:ahLst/>
                <a:cxnLst/>
                <a:rect l="l" t="t" r="r" b="b"/>
                <a:pathLst>
                  <a:path w="2773" h="1100" extrusionOk="0">
                    <a:moveTo>
                      <a:pt x="1288" y="1"/>
                    </a:moveTo>
                    <a:cubicBezTo>
                      <a:pt x="1244" y="1"/>
                      <a:pt x="1200" y="3"/>
                      <a:pt x="1157" y="7"/>
                    </a:cubicBezTo>
                    <a:cubicBezTo>
                      <a:pt x="729" y="229"/>
                      <a:pt x="333" y="514"/>
                      <a:pt x="0" y="862"/>
                    </a:cubicBezTo>
                    <a:cubicBezTo>
                      <a:pt x="313" y="763"/>
                      <a:pt x="636" y="725"/>
                      <a:pt x="946" y="725"/>
                    </a:cubicBezTo>
                    <a:cubicBezTo>
                      <a:pt x="1923" y="725"/>
                      <a:pt x="2773" y="1100"/>
                      <a:pt x="2773" y="1100"/>
                    </a:cubicBezTo>
                    <a:cubicBezTo>
                      <a:pt x="2322" y="257"/>
                      <a:pt x="1778" y="1"/>
                      <a:pt x="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32"/>
            <p:cNvSpPr/>
            <p:nvPr/>
          </p:nvSpPr>
          <p:spPr>
            <a:xfrm>
              <a:off x="6740721" y="1520249"/>
              <a:ext cx="401949" cy="302707"/>
            </a:xfrm>
            <a:custGeom>
              <a:avLst/>
              <a:gdLst/>
              <a:ahLst/>
              <a:cxnLst/>
              <a:rect l="l" t="t" r="r" b="b"/>
              <a:pathLst>
                <a:path w="4358" h="3282" extrusionOk="0">
                  <a:moveTo>
                    <a:pt x="1520" y="0"/>
                  </a:moveTo>
                  <a:cubicBezTo>
                    <a:pt x="999" y="0"/>
                    <a:pt x="470" y="70"/>
                    <a:pt x="1" y="224"/>
                  </a:cubicBezTo>
                  <a:lnTo>
                    <a:pt x="824" y="3281"/>
                  </a:lnTo>
                  <a:cubicBezTo>
                    <a:pt x="824" y="3281"/>
                    <a:pt x="4357" y="2664"/>
                    <a:pt x="4246" y="1174"/>
                  </a:cubicBezTo>
                  <a:cubicBezTo>
                    <a:pt x="4189" y="476"/>
                    <a:pt x="2881" y="0"/>
                    <a:pt x="1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769959" y="1565719"/>
              <a:ext cx="372712" cy="257236"/>
            </a:xfrm>
            <a:custGeom>
              <a:avLst/>
              <a:gdLst/>
              <a:ahLst/>
              <a:cxnLst/>
              <a:rect l="l" t="t" r="r" b="b"/>
              <a:pathLst>
                <a:path w="4041" h="2789" extrusionOk="0">
                  <a:moveTo>
                    <a:pt x="3407" y="0"/>
                  </a:moveTo>
                  <a:cubicBezTo>
                    <a:pt x="2322" y="764"/>
                    <a:pt x="1112" y="916"/>
                    <a:pt x="362" y="916"/>
                  </a:cubicBezTo>
                  <a:cubicBezTo>
                    <a:pt x="225" y="916"/>
                    <a:pt x="103" y="910"/>
                    <a:pt x="0" y="903"/>
                  </a:cubicBezTo>
                  <a:lnTo>
                    <a:pt x="0" y="903"/>
                  </a:lnTo>
                  <a:lnTo>
                    <a:pt x="507" y="2788"/>
                  </a:lnTo>
                  <a:cubicBezTo>
                    <a:pt x="507" y="2788"/>
                    <a:pt x="4040" y="2171"/>
                    <a:pt x="3929" y="681"/>
                  </a:cubicBezTo>
                  <a:cubicBezTo>
                    <a:pt x="3914" y="412"/>
                    <a:pt x="3708" y="190"/>
                    <a:pt x="3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647198" y="1534360"/>
              <a:ext cx="268950" cy="293576"/>
            </a:xfrm>
            <a:custGeom>
              <a:avLst/>
              <a:gdLst/>
              <a:ahLst/>
              <a:cxnLst/>
              <a:rect l="l" t="t" r="r" b="b"/>
              <a:pathLst>
                <a:path w="2916" h="3183" extrusionOk="0">
                  <a:moveTo>
                    <a:pt x="1412" y="1"/>
                  </a:moveTo>
                  <a:cubicBezTo>
                    <a:pt x="1370" y="1"/>
                    <a:pt x="1327" y="3"/>
                    <a:pt x="1284" y="7"/>
                  </a:cubicBezTo>
                  <a:cubicBezTo>
                    <a:pt x="523" y="87"/>
                    <a:pt x="1" y="863"/>
                    <a:pt x="96" y="1750"/>
                  </a:cubicBezTo>
                  <a:cubicBezTo>
                    <a:pt x="200" y="2572"/>
                    <a:pt x="812" y="3183"/>
                    <a:pt x="1507" y="3183"/>
                  </a:cubicBezTo>
                  <a:cubicBezTo>
                    <a:pt x="1548" y="3183"/>
                    <a:pt x="1590" y="3180"/>
                    <a:pt x="1632" y="3176"/>
                  </a:cubicBezTo>
                  <a:cubicBezTo>
                    <a:pt x="2393" y="3081"/>
                    <a:pt x="2916" y="2305"/>
                    <a:pt x="2821" y="1433"/>
                  </a:cubicBezTo>
                  <a:cubicBezTo>
                    <a:pt x="2731" y="611"/>
                    <a:pt x="21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629673" y="1525414"/>
              <a:ext cx="303998" cy="310639"/>
            </a:xfrm>
            <a:custGeom>
              <a:avLst/>
              <a:gdLst/>
              <a:ahLst/>
              <a:cxnLst/>
              <a:rect l="l" t="t" r="r" b="b"/>
              <a:pathLst>
                <a:path w="3296" h="3368" extrusionOk="0">
                  <a:moveTo>
                    <a:pt x="1601" y="199"/>
                  </a:moveTo>
                  <a:cubicBezTo>
                    <a:pt x="1902" y="199"/>
                    <a:pt x="2203" y="326"/>
                    <a:pt x="2424" y="532"/>
                  </a:cubicBezTo>
                  <a:cubicBezTo>
                    <a:pt x="2694" y="801"/>
                    <a:pt x="2868" y="1166"/>
                    <a:pt x="2916" y="1546"/>
                  </a:cubicBezTo>
                  <a:cubicBezTo>
                    <a:pt x="2963" y="1926"/>
                    <a:pt x="2868" y="2322"/>
                    <a:pt x="2662" y="2639"/>
                  </a:cubicBezTo>
                  <a:cubicBezTo>
                    <a:pt x="2438" y="2989"/>
                    <a:pt x="2061" y="3172"/>
                    <a:pt x="1684" y="3172"/>
                  </a:cubicBezTo>
                  <a:cubicBezTo>
                    <a:pt x="1396" y="3172"/>
                    <a:pt x="1107" y="3065"/>
                    <a:pt x="888" y="2845"/>
                  </a:cubicBezTo>
                  <a:cubicBezTo>
                    <a:pt x="317" y="2275"/>
                    <a:pt x="206" y="1404"/>
                    <a:pt x="650" y="738"/>
                  </a:cubicBezTo>
                  <a:cubicBezTo>
                    <a:pt x="824" y="437"/>
                    <a:pt x="1141" y="247"/>
                    <a:pt x="1474" y="199"/>
                  </a:cubicBezTo>
                  <a:close/>
                  <a:moveTo>
                    <a:pt x="1612" y="1"/>
                  </a:moveTo>
                  <a:cubicBezTo>
                    <a:pt x="1172" y="1"/>
                    <a:pt x="735" y="215"/>
                    <a:pt x="476" y="627"/>
                  </a:cubicBezTo>
                  <a:cubicBezTo>
                    <a:pt x="1" y="1372"/>
                    <a:pt x="111" y="2354"/>
                    <a:pt x="745" y="2972"/>
                  </a:cubicBezTo>
                  <a:cubicBezTo>
                    <a:pt x="999" y="3225"/>
                    <a:pt x="1331" y="3368"/>
                    <a:pt x="1696" y="3368"/>
                  </a:cubicBezTo>
                  <a:lnTo>
                    <a:pt x="1822" y="3368"/>
                  </a:lnTo>
                  <a:cubicBezTo>
                    <a:pt x="2234" y="3320"/>
                    <a:pt x="2599" y="3099"/>
                    <a:pt x="2820" y="2750"/>
                  </a:cubicBezTo>
                  <a:cubicBezTo>
                    <a:pt x="3296" y="2006"/>
                    <a:pt x="3185" y="1023"/>
                    <a:pt x="2551" y="390"/>
                  </a:cubicBezTo>
                  <a:cubicBezTo>
                    <a:pt x="2289" y="128"/>
                    <a:pt x="1950" y="1"/>
                    <a:pt x="1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062152" y="1501802"/>
              <a:ext cx="318663" cy="239343"/>
            </a:xfrm>
            <a:custGeom>
              <a:avLst/>
              <a:gdLst/>
              <a:ahLst/>
              <a:cxnLst/>
              <a:rect l="l" t="t" r="r" b="b"/>
              <a:pathLst>
                <a:path w="3455" h="2595" extrusionOk="0">
                  <a:moveTo>
                    <a:pt x="1189" y="1"/>
                  </a:moveTo>
                  <a:cubicBezTo>
                    <a:pt x="781" y="1"/>
                    <a:pt x="368" y="54"/>
                    <a:pt x="1" y="170"/>
                  </a:cubicBezTo>
                  <a:lnTo>
                    <a:pt x="666" y="2594"/>
                  </a:lnTo>
                  <a:cubicBezTo>
                    <a:pt x="666" y="2594"/>
                    <a:pt x="3455" y="2103"/>
                    <a:pt x="3375" y="931"/>
                  </a:cubicBezTo>
                  <a:cubicBezTo>
                    <a:pt x="3329" y="378"/>
                    <a:pt x="2278" y="1"/>
                    <a:pt x="1189" y="1"/>
                  </a:cubicBezTo>
                  <a:close/>
                </a:path>
              </a:pathLst>
            </a:custGeom>
            <a:solidFill>
              <a:srgbClr val="FCF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087054" y="1537957"/>
              <a:ext cx="293761" cy="203188"/>
            </a:xfrm>
            <a:custGeom>
              <a:avLst/>
              <a:gdLst/>
              <a:ahLst/>
              <a:cxnLst/>
              <a:rect l="l" t="t" r="r" b="b"/>
              <a:pathLst>
                <a:path w="3185" h="2203" extrusionOk="0">
                  <a:moveTo>
                    <a:pt x="2693" y="0"/>
                  </a:moveTo>
                  <a:cubicBezTo>
                    <a:pt x="1985" y="482"/>
                    <a:pt x="1149" y="723"/>
                    <a:pt x="300" y="723"/>
                  </a:cubicBezTo>
                  <a:cubicBezTo>
                    <a:pt x="200" y="723"/>
                    <a:pt x="100" y="720"/>
                    <a:pt x="0" y="713"/>
                  </a:cubicBezTo>
                  <a:lnTo>
                    <a:pt x="0" y="713"/>
                  </a:lnTo>
                  <a:lnTo>
                    <a:pt x="396" y="2202"/>
                  </a:lnTo>
                  <a:cubicBezTo>
                    <a:pt x="396" y="2202"/>
                    <a:pt x="3185" y="1711"/>
                    <a:pt x="3121" y="539"/>
                  </a:cubicBezTo>
                  <a:cubicBezTo>
                    <a:pt x="3074" y="301"/>
                    <a:pt x="2915" y="95"/>
                    <a:pt x="2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989103" y="1512317"/>
              <a:ext cx="213426" cy="233717"/>
            </a:xfrm>
            <a:custGeom>
              <a:avLst/>
              <a:gdLst/>
              <a:ahLst/>
              <a:cxnLst/>
              <a:rect l="l" t="t" r="r" b="b"/>
              <a:pathLst>
                <a:path w="2314" h="2534" extrusionOk="0">
                  <a:moveTo>
                    <a:pt x="1133" y="1"/>
                  </a:moveTo>
                  <a:cubicBezTo>
                    <a:pt x="1094" y="1"/>
                    <a:pt x="1054" y="3"/>
                    <a:pt x="1015" y="9"/>
                  </a:cubicBezTo>
                  <a:cubicBezTo>
                    <a:pt x="413" y="88"/>
                    <a:pt x="1" y="690"/>
                    <a:pt x="64" y="1387"/>
                  </a:cubicBezTo>
                  <a:cubicBezTo>
                    <a:pt x="139" y="2045"/>
                    <a:pt x="637" y="2533"/>
                    <a:pt x="1198" y="2533"/>
                  </a:cubicBezTo>
                  <a:cubicBezTo>
                    <a:pt x="1232" y="2533"/>
                    <a:pt x="1266" y="2531"/>
                    <a:pt x="1300" y="2528"/>
                  </a:cubicBezTo>
                  <a:cubicBezTo>
                    <a:pt x="1886" y="2449"/>
                    <a:pt x="2314" y="1831"/>
                    <a:pt x="2235" y="1149"/>
                  </a:cubicBezTo>
                  <a:cubicBezTo>
                    <a:pt x="2161" y="499"/>
                    <a:pt x="1673" y="1"/>
                    <a:pt x="1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6983293" y="1503647"/>
              <a:ext cx="225140" cy="250596"/>
            </a:xfrm>
            <a:custGeom>
              <a:avLst/>
              <a:gdLst/>
              <a:ahLst/>
              <a:cxnLst/>
              <a:rect l="l" t="t" r="r" b="b"/>
              <a:pathLst>
                <a:path w="2441" h="2717" extrusionOk="0">
                  <a:moveTo>
                    <a:pt x="1173" y="198"/>
                  </a:moveTo>
                  <a:cubicBezTo>
                    <a:pt x="1680" y="198"/>
                    <a:pt x="2123" y="657"/>
                    <a:pt x="2187" y="1243"/>
                  </a:cubicBezTo>
                  <a:cubicBezTo>
                    <a:pt x="2234" y="1544"/>
                    <a:pt x="2155" y="1845"/>
                    <a:pt x="1997" y="2099"/>
                  </a:cubicBezTo>
                  <a:cubicBezTo>
                    <a:pt x="1854" y="2321"/>
                    <a:pt x="1616" y="2479"/>
                    <a:pt x="1347" y="2511"/>
                  </a:cubicBezTo>
                  <a:cubicBezTo>
                    <a:pt x="1315" y="2515"/>
                    <a:pt x="1282" y="2517"/>
                    <a:pt x="1250" y="2517"/>
                  </a:cubicBezTo>
                  <a:cubicBezTo>
                    <a:pt x="749" y="2517"/>
                    <a:pt x="298" y="2061"/>
                    <a:pt x="238" y="1465"/>
                  </a:cubicBezTo>
                  <a:cubicBezTo>
                    <a:pt x="191" y="1164"/>
                    <a:pt x="270" y="863"/>
                    <a:pt x="428" y="610"/>
                  </a:cubicBezTo>
                  <a:cubicBezTo>
                    <a:pt x="571" y="388"/>
                    <a:pt x="808" y="230"/>
                    <a:pt x="1078" y="198"/>
                  </a:cubicBezTo>
                  <a:close/>
                  <a:moveTo>
                    <a:pt x="1186" y="0"/>
                  </a:moveTo>
                  <a:cubicBezTo>
                    <a:pt x="1145" y="0"/>
                    <a:pt x="1103" y="3"/>
                    <a:pt x="1062" y="8"/>
                  </a:cubicBezTo>
                  <a:cubicBezTo>
                    <a:pt x="729" y="55"/>
                    <a:pt x="444" y="230"/>
                    <a:pt x="270" y="499"/>
                  </a:cubicBezTo>
                  <a:cubicBezTo>
                    <a:pt x="80" y="800"/>
                    <a:pt x="0" y="1148"/>
                    <a:pt x="32" y="1497"/>
                  </a:cubicBezTo>
                  <a:cubicBezTo>
                    <a:pt x="111" y="2194"/>
                    <a:pt x="650" y="2717"/>
                    <a:pt x="1252" y="2717"/>
                  </a:cubicBezTo>
                  <a:lnTo>
                    <a:pt x="1363" y="2717"/>
                  </a:lnTo>
                  <a:cubicBezTo>
                    <a:pt x="1696" y="2669"/>
                    <a:pt x="1981" y="2495"/>
                    <a:pt x="2155" y="2226"/>
                  </a:cubicBezTo>
                  <a:cubicBezTo>
                    <a:pt x="2345" y="1925"/>
                    <a:pt x="2440" y="1576"/>
                    <a:pt x="2393" y="1228"/>
                  </a:cubicBezTo>
                  <a:cubicBezTo>
                    <a:pt x="2318" y="531"/>
                    <a:pt x="1786" y="0"/>
                    <a:pt x="1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178195" y="1480958"/>
              <a:ext cx="2289764" cy="86237"/>
            </a:xfrm>
            <a:custGeom>
              <a:avLst/>
              <a:gdLst/>
              <a:ahLst/>
              <a:cxnLst/>
              <a:rect l="l" t="t" r="r" b="b"/>
              <a:pathLst>
                <a:path w="24826" h="935" extrusionOk="0">
                  <a:moveTo>
                    <a:pt x="0" y="0"/>
                  </a:moveTo>
                  <a:lnTo>
                    <a:pt x="23764" y="935"/>
                  </a:lnTo>
                  <a:lnTo>
                    <a:pt x="24825" y="539"/>
                  </a:lnTo>
                  <a:lnTo>
                    <a:pt x="24651" y="64"/>
                  </a:lnTo>
                  <a:lnTo>
                    <a:pt x="5672" y="6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178195" y="1480958"/>
              <a:ext cx="1300570" cy="86237"/>
            </a:xfrm>
            <a:custGeom>
              <a:avLst/>
              <a:gdLst/>
              <a:ahLst/>
              <a:cxnLst/>
              <a:rect l="l" t="t" r="r" b="b"/>
              <a:pathLst>
                <a:path w="14101" h="935" extrusionOk="0">
                  <a:moveTo>
                    <a:pt x="0" y="0"/>
                  </a:moveTo>
                  <a:lnTo>
                    <a:pt x="1394" y="935"/>
                  </a:lnTo>
                  <a:lnTo>
                    <a:pt x="14100" y="55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333961" y="1537957"/>
              <a:ext cx="1568" cy="92"/>
            </a:xfrm>
            <a:custGeom>
              <a:avLst/>
              <a:gdLst/>
              <a:ahLst/>
              <a:cxnLst/>
              <a:rect l="l" t="t" r="r" b="b"/>
              <a:pathLst>
                <a:path w="17" h="1" extrusionOk="0">
                  <a:moveTo>
                    <a:pt x="16" y="0"/>
                  </a:moveTo>
                  <a:lnTo>
                    <a:pt x="1" y="0"/>
                  </a:lnTo>
                  <a:lnTo>
                    <a:pt x="1" y="0"/>
                  </a:lnTo>
                  <a:close/>
                </a:path>
              </a:pathLst>
            </a:custGeom>
            <a:solidFill>
              <a:srgbClr val="EC4E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4417385" y="1021267"/>
              <a:ext cx="4049099" cy="546478"/>
            </a:xfrm>
            <a:custGeom>
              <a:avLst/>
              <a:gdLst/>
              <a:ahLst/>
              <a:cxnLst/>
              <a:rect l="l" t="t" r="r" b="b"/>
              <a:pathLst>
                <a:path w="43901" h="5925" extrusionOk="0">
                  <a:moveTo>
                    <a:pt x="25308" y="0"/>
                  </a:moveTo>
                  <a:cubicBezTo>
                    <a:pt x="25179" y="0"/>
                    <a:pt x="25143" y="174"/>
                    <a:pt x="25143" y="174"/>
                  </a:cubicBezTo>
                  <a:lnTo>
                    <a:pt x="24176" y="3422"/>
                  </a:lnTo>
                  <a:lnTo>
                    <a:pt x="16651" y="3200"/>
                  </a:lnTo>
                  <a:cubicBezTo>
                    <a:pt x="16049" y="3327"/>
                    <a:pt x="15463" y="3549"/>
                    <a:pt x="14909" y="3834"/>
                  </a:cubicBezTo>
                  <a:cubicBezTo>
                    <a:pt x="14814" y="3881"/>
                    <a:pt x="14718" y="3945"/>
                    <a:pt x="14608" y="4008"/>
                  </a:cubicBezTo>
                  <a:cubicBezTo>
                    <a:pt x="14307" y="4182"/>
                    <a:pt x="14037" y="4404"/>
                    <a:pt x="13784" y="4658"/>
                  </a:cubicBezTo>
                  <a:lnTo>
                    <a:pt x="935" y="4372"/>
                  </a:lnTo>
                  <a:lnTo>
                    <a:pt x="1" y="4515"/>
                  </a:lnTo>
                  <a:lnTo>
                    <a:pt x="1015" y="4800"/>
                  </a:lnTo>
                  <a:lnTo>
                    <a:pt x="6987" y="5196"/>
                  </a:lnTo>
                  <a:lnTo>
                    <a:pt x="31622" y="5608"/>
                  </a:lnTo>
                  <a:lnTo>
                    <a:pt x="31575" y="5592"/>
                  </a:lnTo>
                  <a:lnTo>
                    <a:pt x="33159" y="5545"/>
                  </a:lnTo>
                  <a:lnTo>
                    <a:pt x="31321" y="5466"/>
                  </a:lnTo>
                  <a:lnTo>
                    <a:pt x="31321" y="5466"/>
                  </a:lnTo>
                  <a:lnTo>
                    <a:pt x="42839" y="5925"/>
                  </a:lnTo>
                  <a:lnTo>
                    <a:pt x="43900" y="5529"/>
                  </a:lnTo>
                  <a:lnTo>
                    <a:pt x="43726" y="5054"/>
                  </a:lnTo>
                  <a:lnTo>
                    <a:pt x="25111" y="5054"/>
                  </a:lnTo>
                  <a:cubicBezTo>
                    <a:pt x="25301" y="4721"/>
                    <a:pt x="25444" y="4372"/>
                    <a:pt x="25555" y="4008"/>
                  </a:cubicBezTo>
                  <a:cubicBezTo>
                    <a:pt x="26426" y="3707"/>
                    <a:pt x="26489" y="3374"/>
                    <a:pt x="26489" y="3374"/>
                  </a:cubicBezTo>
                  <a:lnTo>
                    <a:pt x="26489" y="3374"/>
                  </a:lnTo>
                  <a:lnTo>
                    <a:pt x="25460" y="3454"/>
                  </a:lnTo>
                  <a:lnTo>
                    <a:pt x="25713" y="950"/>
                  </a:lnTo>
                  <a:cubicBezTo>
                    <a:pt x="25808" y="412"/>
                    <a:pt x="25792" y="364"/>
                    <a:pt x="25666" y="237"/>
                  </a:cubicBezTo>
                  <a:cubicBezTo>
                    <a:pt x="25618" y="190"/>
                    <a:pt x="25460" y="63"/>
                    <a:pt x="25460" y="63"/>
                  </a:cubicBezTo>
                  <a:cubicBezTo>
                    <a:pt x="25399" y="18"/>
                    <a:pt x="25349" y="0"/>
                    <a:pt x="25308" y="0"/>
                  </a:cubicBezTo>
                  <a:close/>
                </a:path>
              </a:pathLst>
            </a:custGeom>
            <a:solidFill>
              <a:srgbClr val="0173BC">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5013363" y="1499744"/>
              <a:ext cx="2365764" cy="353343"/>
            </a:xfrm>
            <a:custGeom>
              <a:avLst/>
              <a:gdLst/>
              <a:ahLst/>
              <a:cxnLst/>
              <a:rect l="l" t="t" r="r" b="b"/>
              <a:pathLst>
                <a:path w="25650" h="3831" extrusionOk="0">
                  <a:moveTo>
                    <a:pt x="539" y="1"/>
                  </a:moveTo>
                  <a:cubicBezTo>
                    <a:pt x="175" y="302"/>
                    <a:pt x="1" y="761"/>
                    <a:pt x="48" y="1237"/>
                  </a:cubicBezTo>
                  <a:cubicBezTo>
                    <a:pt x="127" y="1934"/>
                    <a:pt x="666" y="2456"/>
                    <a:pt x="1268" y="2456"/>
                  </a:cubicBezTo>
                  <a:lnTo>
                    <a:pt x="1379" y="2456"/>
                  </a:lnTo>
                  <a:cubicBezTo>
                    <a:pt x="1569" y="2441"/>
                    <a:pt x="1743" y="2361"/>
                    <a:pt x="1902" y="2251"/>
                  </a:cubicBezTo>
                  <a:cubicBezTo>
                    <a:pt x="2013" y="2219"/>
                    <a:pt x="2139" y="2187"/>
                    <a:pt x="2282" y="2140"/>
                  </a:cubicBezTo>
                  <a:cubicBezTo>
                    <a:pt x="2361" y="2456"/>
                    <a:pt x="2535" y="2726"/>
                    <a:pt x="2773" y="2948"/>
                  </a:cubicBezTo>
                  <a:cubicBezTo>
                    <a:pt x="3011" y="3201"/>
                    <a:pt x="3359" y="3344"/>
                    <a:pt x="3708" y="3344"/>
                  </a:cubicBezTo>
                  <a:lnTo>
                    <a:pt x="3850" y="3344"/>
                  </a:lnTo>
                  <a:cubicBezTo>
                    <a:pt x="4072" y="3328"/>
                    <a:pt x="4278" y="3249"/>
                    <a:pt x="4452" y="3122"/>
                  </a:cubicBezTo>
                  <a:cubicBezTo>
                    <a:pt x="5070" y="2979"/>
                    <a:pt x="6290" y="2631"/>
                    <a:pt x="6971" y="2060"/>
                  </a:cubicBezTo>
                  <a:cubicBezTo>
                    <a:pt x="7289" y="2973"/>
                    <a:pt x="8181" y="3831"/>
                    <a:pt x="10412" y="3831"/>
                  </a:cubicBezTo>
                  <a:cubicBezTo>
                    <a:pt x="10853" y="3831"/>
                    <a:pt x="11347" y="3797"/>
                    <a:pt x="11898" y="3724"/>
                  </a:cubicBezTo>
                  <a:cubicBezTo>
                    <a:pt x="15400" y="3280"/>
                    <a:pt x="17237" y="1839"/>
                    <a:pt x="18172" y="587"/>
                  </a:cubicBezTo>
                  <a:lnTo>
                    <a:pt x="18267" y="587"/>
                  </a:lnTo>
                  <a:cubicBezTo>
                    <a:pt x="18172" y="682"/>
                    <a:pt x="18077" y="777"/>
                    <a:pt x="17998" y="888"/>
                  </a:cubicBezTo>
                  <a:cubicBezTo>
                    <a:pt x="17538" y="1633"/>
                    <a:pt x="17649" y="2615"/>
                    <a:pt x="18267" y="3233"/>
                  </a:cubicBezTo>
                  <a:cubicBezTo>
                    <a:pt x="18521" y="3470"/>
                    <a:pt x="18853" y="3613"/>
                    <a:pt x="19218" y="3629"/>
                  </a:cubicBezTo>
                  <a:lnTo>
                    <a:pt x="19360" y="3629"/>
                  </a:lnTo>
                  <a:cubicBezTo>
                    <a:pt x="19566" y="3597"/>
                    <a:pt x="19772" y="3518"/>
                    <a:pt x="19946" y="3407"/>
                  </a:cubicBezTo>
                  <a:cubicBezTo>
                    <a:pt x="20691" y="3233"/>
                    <a:pt x="21420" y="2963"/>
                    <a:pt x="22085" y="2615"/>
                  </a:cubicBezTo>
                  <a:cubicBezTo>
                    <a:pt x="22244" y="2694"/>
                    <a:pt x="22418" y="2742"/>
                    <a:pt x="22592" y="2742"/>
                  </a:cubicBezTo>
                  <a:lnTo>
                    <a:pt x="22719" y="2742"/>
                  </a:lnTo>
                  <a:cubicBezTo>
                    <a:pt x="22909" y="2710"/>
                    <a:pt x="23083" y="2647"/>
                    <a:pt x="23242" y="2520"/>
                  </a:cubicBezTo>
                  <a:cubicBezTo>
                    <a:pt x="24002" y="2346"/>
                    <a:pt x="25650" y="1839"/>
                    <a:pt x="25586" y="936"/>
                  </a:cubicBezTo>
                  <a:cubicBezTo>
                    <a:pt x="25571" y="904"/>
                    <a:pt x="25571" y="856"/>
                    <a:pt x="25555" y="809"/>
                  </a:cubicBezTo>
                  <a:cubicBezTo>
                    <a:pt x="25555" y="809"/>
                    <a:pt x="25555" y="809"/>
                    <a:pt x="25555" y="793"/>
                  </a:cubicBezTo>
                  <a:cubicBezTo>
                    <a:pt x="25539" y="761"/>
                    <a:pt x="25507" y="730"/>
                    <a:pt x="25491" y="682"/>
                  </a:cubicBezTo>
                  <a:lnTo>
                    <a:pt x="25475" y="666"/>
                  </a:lnTo>
                  <a:cubicBezTo>
                    <a:pt x="25444" y="635"/>
                    <a:pt x="25412" y="603"/>
                    <a:pt x="25380" y="571"/>
                  </a:cubicBezTo>
                  <a:lnTo>
                    <a:pt x="25349" y="540"/>
                  </a:lnTo>
                  <a:cubicBezTo>
                    <a:pt x="25317" y="508"/>
                    <a:pt x="25285" y="476"/>
                    <a:pt x="25238" y="460"/>
                  </a:cubicBezTo>
                  <a:lnTo>
                    <a:pt x="25206" y="429"/>
                  </a:lnTo>
                  <a:lnTo>
                    <a:pt x="25174" y="413"/>
                  </a:lnTo>
                  <a:lnTo>
                    <a:pt x="539" y="1"/>
                  </a:lnTo>
                  <a:close/>
                </a:path>
              </a:pathLst>
            </a:custGeom>
            <a:solidFill>
              <a:srgbClr val="FBB442">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3411707"/>
      </p:ext>
    </p:extLst>
  </p:cSld>
  <p:clrMapOvr>
    <a:masterClrMapping/>
  </p:clrMapOvr>
</p:sld>
</file>

<file path=ppt/theme/theme1.xml><?xml version="1.0" encoding="utf-8"?>
<a:theme xmlns:a="http://schemas.openxmlformats.org/drawingml/2006/main" name="Aircraft Background Minitheme by Slidesgo">
  <a:themeElements>
    <a:clrScheme name="Simple Light">
      <a:dk1>
        <a:srgbClr val="FBB442"/>
      </a:dk1>
      <a:lt1>
        <a:srgbClr val="0173BC"/>
      </a:lt1>
      <a:dk2>
        <a:srgbClr val="FFFFFF"/>
      </a:dk2>
      <a:lt2>
        <a:srgbClr val="FFFFFF"/>
      </a:lt2>
      <a:accent1>
        <a:srgbClr val="161342"/>
      </a:accent1>
      <a:accent2>
        <a:srgbClr val="EC4E21"/>
      </a:accent2>
      <a:accent3>
        <a:srgbClr val="F0C99C"/>
      </a:accent3>
      <a:accent4>
        <a:srgbClr val="FFF1D9"/>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6168437CF10F4CBED6F92B25366F04" ma:contentTypeVersion="2" ma:contentTypeDescription="Create a new document." ma:contentTypeScope="" ma:versionID="2acd82bd946aa214da9d2bbd9e5b5c6e">
  <xsd:schema xmlns:xsd="http://www.w3.org/2001/XMLSchema" xmlns:xs="http://www.w3.org/2001/XMLSchema" xmlns:p="http://schemas.microsoft.com/office/2006/metadata/properties" xmlns:ns3="02d2b417-6aeb-4732-8c51-08b53eee850f" targetNamespace="http://schemas.microsoft.com/office/2006/metadata/properties" ma:root="true" ma:fieldsID="a69f4921d35c6fe122de2b32b685d29e" ns3:_="">
    <xsd:import namespace="02d2b417-6aeb-4732-8c51-08b53eee850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d2b417-6aeb-4732-8c51-08b53eee8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A85EEC-C9E5-40BC-9AA5-BFCE0054556F}">
  <ds:schemaRefs>
    <ds:schemaRef ds:uri="http://purl.org/dc/elements/1.1/"/>
    <ds:schemaRef ds:uri="02d2b417-6aeb-4732-8c51-08b53eee850f"/>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9BBA3133-E86E-4A7D-96B5-DBD1DD99E661}">
  <ds:schemaRefs>
    <ds:schemaRef ds:uri="http://schemas.microsoft.com/sharepoint/v3/contenttype/forms"/>
  </ds:schemaRefs>
</ds:datastoreItem>
</file>

<file path=customXml/itemProps3.xml><?xml version="1.0" encoding="utf-8"?>
<ds:datastoreItem xmlns:ds="http://schemas.openxmlformats.org/officeDocument/2006/customXml" ds:itemID="{A49637B4-8A66-4B3D-9959-C5048FA958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d2b417-6aeb-4732-8c51-08b53eee85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TotalTime>
  <Words>1672</Words>
  <Application>Microsoft Office PowerPoint</Application>
  <PresentationFormat>On-screen Show (16:9)</PresentationFormat>
  <Paragraphs>171</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Segoe UI</vt:lpstr>
      <vt:lpstr>Work Sans ExtraBold</vt:lpstr>
      <vt:lpstr>Open Sans</vt:lpstr>
      <vt:lpstr>Arial</vt:lpstr>
      <vt:lpstr>Söhne</vt:lpstr>
      <vt:lpstr>Roboto</vt:lpstr>
      <vt:lpstr>Times New Roman</vt:lpstr>
      <vt:lpstr>Work Sans</vt:lpstr>
      <vt:lpstr>Consolas</vt:lpstr>
      <vt:lpstr>Aircraft Background Minitheme by Slidesgo</vt:lpstr>
      <vt:lpstr>Data 3960 Final Presentation</vt:lpstr>
      <vt:lpstr>Introduction</vt:lpstr>
      <vt:lpstr>Introduction</vt:lpstr>
      <vt:lpstr>Introduction</vt:lpstr>
      <vt:lpstr>Project Background</vt:lpstr>
      <vt:lpstr>Project Background</vt:lpstr>
      <vt:lpstr>Problem Statement</vt:lpstr>
      <vt:lpstr>Benefits and limitations</vt:lpstr>
      <vt:lpstr>Project Overview</vt:lpstr>
      <vt:lpstr>Data sets</vt:lpstr>
      <vt:lpstr>Problem</vt:lpstr>
      <vt:lpstr>Risk Assesment</vt:lpstr>
      <vt:lpstr>Research Questions</vt:lpstr>
      <vt:lpstr>Research Questions</vt:lpstr>
      <vt:lpstr>Preliminary Data Analysis</vt:lpstr>
      <vt:lpstr>Findings</vt:lpstr>
      <vt:lpstr>Stats Canada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Background Minitheme</dc:title>
  <cp:lastModifiedBy>Austin J Perea</cp:lastModifiedBy>
  <cp:revision>3</cp:revision>
  <dcterms:modified xsi:type="dcterms:W3CDTF">2023-04-21T19:47:19Z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0x010100576168437CF10F4CBED6F92B25366F04</vt:lpwstr>
  </property>
</Properties>
</file>