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7" r:id="rId6"/>
    <p:sldId id="268" r:id="rId7"/>
    <p:sldId id="269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5FF1-38D0-42BF-82EF-CBF3FA829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D5CCD-30C5-4FCE-9E68-3F9CACFAD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81BE-CB4D-42AE-97FE-AFCEDEAB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D4E2-6FF5-41BA-82EE-D24951AD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960C-4620-46C4-85E5-DC8A18E0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7160-9698-46B7-86A0-DD6C8EA4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3990-9172-46D2-94C1-FE165ADB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8236-7D43-4583-BB80-ACF38BAE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B38C-471D-4AB0-B6F9-FC514FF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E83C-19D1-4A90-8484-3353F490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65610-C17B-446E-A701-306290C64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8E4DE-D776-4DD2-B6A1-F0D481EA2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A5E9-85A7-4060-8A8A-3EEC7AC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D252-848D-4F80-9A92-44B360BE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B67F-BE9B-4303-A2D4-FE690DB1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BA83-C778-4FA3-AB86-39C1CDA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5948-1794-4B53-9895-83122E71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8775-F267-4BDF-9FDB-064768D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27E1-A548-4369-9D34-F919E05B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0BF6-08C8-48E6-9DB8-E79637AA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C38-1A94-4438-B241-A5EBA40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3AA4-3E1A-4805-85F4-6F47B887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E5D0-C937-4DD2-B35B-4EE04A65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3ABD-6B1F-434D-A13D-FCB72B47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3AB8-1FA5-4D92-95B5-6B2C48BA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31C7-3C42-493D-8ED2-B608C80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5F3D-F12E-41F5-AB06-FCA9009BD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ECCA1-7720-410C-9529-A04D211B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1D1D-AC39-43BF-8E3F-DFB439E7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B8CA-DFB6-4E7D-AAF1-19BEE4B7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AADE-BA65-4CDE-B29F-218F12DB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6925-9676-4346-9F6F-6833CCEC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09E1-D841-4B81-95AC-93B4E929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3CA5-FCA9-4CD8-A87F-E51421418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30138-21B9-4E7F-9577-86FE65619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B4EE9-3A67-461C-B1A7-A74F3C210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B0930-EF66-4538-B4E0-BFCCE85C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85952-F64B-4EDE-99FA-097EA3E8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A203D-63AD-4482-BBDE-FB4CEF72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B039-BCA5-4DFC-B8B2-1B5C3A55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94252-58EC-4ED3-9886-DCC67916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8C9EF-118B-4686-B534-EC7A160A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7C9FA-6DB5-4120-B4CC-0E015CFB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400E3-4E64-42B2-B7E7-F7FFD85B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90DBC-2AA1-4CC7-9AF4-09AE91EE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65C2-CBFD-439D-B328-29F986D7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009B-89E3-4519-838C-BF51E270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89E9-6B89-4321-95C5-078975A3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04DD-FC73-4C12-8646-EF748FE8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299D1-E10B-466D-8AA6-D8148D6E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C46D-512F-46A5-A9DA-470C8EEE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26A3-4C81-461F-9F62-05E48671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46E1-6A0F-4BFE-A6FD-C90B01C6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CD637-F0E9-4805-9CA8-EE794E8E4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4CDD5-2525-44A9-ABD2-28607C1EB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A741-B6A9-4EBB-BA48-9EC1F32D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9778-6AB4-4759-A5AF-7649E3D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8C64F-5116-464D-97AF-616D7AD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224D-25F9-4756-ABD4-C3BD229D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ACC6-225F-4E91-95AB-6BAC034E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62EF-7A8B-4746-AC76-ACE804CA0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E237-6916-42AD-95DD-80A05CF97B9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19EF-D713-49F5-AAA1-4E7F7A1F5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E10F-9BB9-4F57-B7C3-21375121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9FD6-15D5-437E-8A70-713AE0B17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DBS Perceptual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F8578-F11B-4C8F-8CDB-FBC5B39EE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Prosody (%) - Raw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3" y="1692701"/>
            <a:ext cx="7609835" cy="488801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Prosody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5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Prosody (%) -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3" y="1692701"/>
            <a:ext cx="7609835" cy="48880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Prosody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39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Voice Quality (%) - Raw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3" y="1692701"/>
            <a:ext cx="7609835" cy="48880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Prosody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43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Voice Quality (%) -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3" y="1692701"/>
            <a:ext cx="7609834" cy="48880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Prosody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60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D6FC-4743-78FF-DF9A-74146DD1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Individual Differences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32F661-8742-64F2-9C1A-585A456EAB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9" y="1690688"/>
            <a:ext cx="9854901" cy="4923394"/>
          </a:xfrm>
        </p:spPr>
      </p:pic>
    </p:spTree>
    <p:extLst>
      <p:ext uri="{BB962C8B-B14F-4D97-AF65-F5344CB8AC3E}">
        <p14:creationId xmlns:p14="http://schemas.microsoft.com/office/powerpoint/2010/main" val="256524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EBCD2-0038-4C8D-ADE3-A4C04C80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FD256-7726-43C9-8318-917194E5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significant perceptual differences for DBS On/Off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D0BA-03B0-4EDE-944E-7B08C2BB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Perceptual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4057-523B-4024-91C3-1D138A48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Intelligibility (%)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Listening Effort (%)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Articulatory Precision (%)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Prosody (%)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 Quality (%)</a:t>
            </a:r>
          </a:p>
        </p:txBody>
      </p:sp>
    </p:spTree>
    <p:extLst>
      <p:ext uri="{BB962C8B-B14F-4D97-AF65-F5344CB8AC3E}">
        <p14:creationId xmlns:p14="http://schemas.microsoft.com/office/powerpoint/2010/main" val="17199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7E46-20E7-40FF-AD18-6E35AFE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9D5F-952B-4232-BE9B-FFDB18490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figures display the raw scores, followed by the </a:t>
                </a:r>
                <a:r>
                  <a:rPr lang="en-US" i="1" dirty="0"/>
                  <a:t>z</a:t>
                </a:r>
                <a:r>
                  <a:rPr lang="en-US" dirty="0"/>
                  <a:t>-score versions of these measures.</a:t>
                </a:r>
              </a:p>
              <a:p>
                <a:pPr lvl="1"/>
                <a:r>
                  <a:rPr lang="en-US" dirty="0"/>
                  <a:t>The Z-score visualizations are used to better visualize the findings from the LME models, which account for speaker and listener variation</a:t>
                </a:r>
              </a:p>
              <a:p>
                <a:r>
                  <a:rPr lang="en-US" dirty="0"/>
                  <a:t>All significant DBS On/Off comparisons are marked within the figure.</a:t>
                </a:r>
              </a:p>
              <a:p>
                <a:pPr lvl="1"/>
                <a:r>
                  <a:rPr lang="en-US" dirty="0"/>
                  <a:t>However, there were no significant findings</a:t>
                </a:r>
              </a:p>
              <a:p>
                <a:r>
                  <a:rPr lang="en-US" dirty="0"/>
                  <a:t>All significant findings are reported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𝐵𝑜𝑛𝑓𝑒𝑟𝑟𝑜𝑛𝑖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9D5F-952B-4232-BE9B-FFDB18490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Intelligibility (%) - Raw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1" y="1692701"/>
            <a:ext cx="7609839" cy="48880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Intelligibility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0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Intelligibility (%) -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2" y="1692701"/>
            <a:ext cx="7609837" cy="48880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Intelligibility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29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Listening Effort (%) - Raw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2" y="1692701"/>
            <a:ext cx="7609837" cy="48880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Listening Effort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8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Listening Effort (%) -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2" y="1692701"/>
            <a:ext cx="7609837" cy="488801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Listening Effort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69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Articulatory Precision (%) - Raw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2" y="1692701"/>
            <a:ext cx="7609837" cy="488801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Articulatory Precision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61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Articulatory Precision (%) -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3" y="1692701"/>
            <a:ext cx="7609835" cy="488801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Articulatory Precision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45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281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DBS Perceptual Results</vt:lpstr>
      <vt:lpstr>Perceptual Ratings</vt:lpstr>
      <vt:lpstr>Notes</vt:lpstr>
      <vt:lpstr>1. Intelligibility (%) - Raw</vt:lpstr>
      <vt:lpstr>1. Intelligibility (%) - Z</vt:lpstr>
      <vt:lpstr>2. Listening Effort (%) - Raw</vt:lpstr>
      <vt:lpstr>2. Listening Effort (%) - Z</vt:lpstr>
      <vt:lpstr>3. Articulatory Precision (%) - Raw</vt:lpstr>
      <vt:lpstr>3. Articulatory Precision (%) - Z</vt:lpstr>
      <vt:lpstr>4. Prosody (%) - Raw</vt:lpstr>
      <vt:lpstr>4. Prosody (%) - Z</vt:lpstr>
      <vt:lpstr>5. Voice Quality (%) - Raw</vt:lpstr>
      <vt:lpstr>5. Voice Quality (%) - Z</vt:lpstr>
      <vt:lpstr>Individual Differences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Acoustic Results</dc:title>
  <dc:creator>Austin Thompson</dc:creator>
  <cp:lastModifiedBy>Austin Thompson</cp:lastModifiedBy>
  <cp:revision>13</cp:revision>
  <dcterms:created xsi:type="dcterms:W3CDTF">2022-10-17T16:34:27Z</dcterms:created>
  <dcterms:modified xsi:type="dcterms:W3CDTF">2022-10-19T16:54:13Z</dcterms:modified>
</cp:coreProperties>
</file>