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D3BE-84EE-4D9F-92F3-9247D6031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085D1-57A6-4A20-8C13-77DB632F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0FF7-D134-40E1-A47F-A629A603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5EAD-719D-435D-86BD-31853A8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378A-BCAA-4EF6-97FB-5AEB243C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4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27AE-2BF3-4B85-9F19-CB3FCF69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BBE1-1F18-403D-912F-D5A4DCAF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FB79-482E-4762-97BE-67BE83EF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5C5A-D143-42E8-B245-A38B36E2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485D-5826-4D4E-B6D0-49A5DF6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0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B1317-DADA-4951-A990-F71058A6B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67C3F-F401-4114-BC1D-5693BF0E5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2219-E3A9-4690-BE1C-1FB6F0DB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5FC8-31D0-4BED-8862-23CF15F6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CE81-AC7D-4393-97F9-CE8045E7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9B8D-EC3B-46A1-904A-845B1DB3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D423-1D58-4E77-AE8E-B74C13D8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0B52-670C-47DA-8605-3F3DFF99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B6B7-EEBD-477B-8B57-C83B4E75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973A-4A67-409B-966A-1DBEACCD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4381-1A65-408C-B833-6AE03055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84D90-77B7-4890-8604-ADF3B60E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1A9A-08B5-423F-84DE-1D660397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ABD69-73FB-4352-A430-865B2E13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E85F-24AC-475C-BBA1-F85C4687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6909-058D-4FA4-9807-1A329301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7911-4D44-41F2-AA5C-DC1828DD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912D1-556A-4813-8BF3-97BF11F0B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5AEA-1940-4331-B8C0-3C1A0CA7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8F878-6F14-4153-8BED-FE805D02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4FCE-65AC-431E-A516-63A7BB11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92D2-CB48-4BA4-8E72-D0170043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69E98-0E85-4EED-8E29-1B5201B0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0C72B-E118-4828-81E2-96A86EC5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F349F-C387-445B-8C0A-A5C1EE4F3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291BA-9E46-4517-A615-609300671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D9E92-D738-49B3-949F-90E5BE3E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590ED-9208-40C7-8B55-2540BB88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3EA8A-CB79-4209-9EC8-97405E88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421F-6FBD-444F-959F-36AC759C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859A1-673A-4B10-A257-19336125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B7879-D704-46E6-AC85-4FFDD6D9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F4A1A-430B-41BA-955A-CEAC8A62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46FD8-4C47-4E29-913E-0FF0408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3162C-CF66-48DE-9005-9C6AEDBE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2886-8FF2-460D-B2A8-B169CACA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9DD4-AD10-431E-926C-8BDFBE38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89F-2620-48DA-A9B4-AA24D55B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47F61-0F11-4F6B-B572-76AB6876D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28BD-8D08-48AD-AA75-1648C595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FAB50-07D3-4EB2-9226-00C3A482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EDF2-1DF1-4B0C-8186-AFABFD1F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2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F476-B5F1-4EED-80A1-690D0A9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4FEF4-BF7F-4D94-85C8-786160C7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F2B13-530C-4082-9CF7-9662A676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32239-BECD-48FC-9CE6-2EB7A51A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BD1FE-EF42-480F-BA4F-1098BDD9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C8A87-7724-4FED-B6A5-8D3A6FCE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74509-70DC-45E2-B6F9-7701293F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EA79-C3EC-4D18-A2CE-7476D809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F3CC-7365-4DCA-B307-1CCAA7BE9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912C-777C-4FE1-BF1F-603949D6F1B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3473-C0AD-41F5-A4D1-E35F6514B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08DB-9CE9-4320-B0EF-2DC48180C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A759-FE9B-4788-AC30-3FA4FE92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1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1C8C-B774-471C-931A-F70897FD4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Additional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27CD-4642-4321-82EF-FF64AE4C0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DBS Study</a:t>
            </a:r>
          </a:p>
        </p:txBody>
      </p:sp>
    </p:spTree>
    <p:extLst>
      <p:ext uri="{BB962C8B-B14F-4D97-AF65-F5344CB8AC3E}">
        <p14:creationId xmlns:p14="http://schemas.microsoft.com/office/powerpoint/2010/main" val="39825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2C00-3E09-497E-B60A-D8CD6EB1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44A1-AA8B-49E8-966D-9CFABB9D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Vowel Duration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 Rate vs. Speaking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Effects (Baby Birds vs. BBAP)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Buy Duration</a:t>
            </a:r>
          </a:p>
        </p:txBody>
      </p:sp>
    </p:spTree>
    <p:extLst>
      <p:ext uri="{BB962C8B-B14F-4D97-AF65-F5344CB8AC3E}">
        <p14:creationId xmlns:p14="http://schemas.microsoft.com/office/powerpoint/2010/main" val="185144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D536-D542-467F-B266-0BCE987F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173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Vowel Duration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C60AC-AEF7-47C8-B57F-38F988056A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" y="1660736"/>
            <a:ext cx="7516659" cy="483213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6A9CF-7EA9-447E-B1ED-985BFA9F7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5823" y="1825625"/>
            <a:ext cx="4020855" cy="4351338"/>
          </a:xfrm>
        </p:spPr>
        <p:txBody>
          <a:bodyPr>
            <a:normAutofit/>
          </a:bodyPr>
          <a:lstStyle/>
          <a:p>
            <a:r>
              <a:rPr lang="en-US" dirty="0"/>
              <a:t>I didn’t statistically look at this relationship.</a:t>
            </a:r>
          </a:p>
          <a:p>
            <a:r>
              <a:rPr lang="en-US" dirty="0"/>
              <a:t>But, it appears that the female speakers increased their vowel duration in the DBS On condition, which likely allowed them to achieve statistically greater vowel dispersions.</a:t>
            </a:r>
          </a:p>
        </p:txBody>
      </p:sp>
    </p:spTree>
    <p:extLst>
      <p:ext uri="{BB962C8B-B14F-4D97-AF65-F5344CB8AC3E}">
        <p14:creationId xmlns:p14="http://schemas.microsoft.com/office/powerpoint/2010/main" val="17571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1424-91AE-4DD3-B987-B68633CA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Articulation vs. Speaking Rate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E87162-5155-4EBC-A3CF-3CAFBCE35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Rate (The baby birds…)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A0490D-E50F-4971-94C8-88528FBA83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89509"/>
            <a:ext cx="5157787" cy="331572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FD1977-17DD-48E6-96F5-9054DE83A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Articulation Rate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073D1C-E862-4C85-BB76-FCA5312249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1344"/>
            <a:ext cx="5183188" cy="333204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65AD24-BD27-4CAC-9985-C956A7C029FC}"/>
              </a:ext>
            </a:extLst>
          </p:cNvPr>
          <p:cNvSpPr txBox="1"/>
          <p:nvPr/>
        </p:nvSpPr>
        <p:spPr>
          <a:xfrm>
            <a:off x="1127343" y="6013393"/>
            <a:ext cx="88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does not appear to be a large difference between the two measures. Only for the more severe speakers there were many breath groups within the phrase.</a:t>
            </a:r>
          </a:p>
        </p:txBody>
      </p:sp>
    </p:spTree>
    <p:extLst>
      <p:ext uri="{BB962C8B-B14F-4D97-AF65-F5344CB8AC3E}">
        <p14:creationId xmlns:p14="http://schemas.microsoft.com/office/powerpoint/2010/main" val="12001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1424-91AE-4DD3-B987-B68633CA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Task Effects (Baby Birds vs. BBAP)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1A9E584-EB17-4D68-A538-119A09AC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7" y="1449759"/>
            <a:ext cx="7844847" cy="5043116"/>
          </a:xfr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B86FB01-8009-4BDE-911B-B32DA50727B2}"/>
              </a:ext>
            </a:extLst>
          </p:cNvPr>
          <p:cNvSpPr txBox="1">
            <a:spLocks/>
          </p:cNvSpPr>
          <p:nvPr/>
        </p:nvSpPr>
        <p:spPr>
          <a:xfrm>
            <a:off x="8242124" y="1825625"/>
            <a:ext cx="339455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stats have been run on BBP</a:t>
            </a:r>
          </a:p>
          <a:p>
            <a:r>
              <a:rPr lang="en-US" dirty="0"/>
              <a:t>But it looks like there is a clear task effect.</a:t>
            </a:r>
          </a:p>
          <a:p>
            <a:pPr lvl="1"/>
            <a:r>
              <a:rPr lang="en-US" dirty="0"/>
              <a:t>This is likely why we are seeing shallower F2 slopes in the on condition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5A287-FA54-442C-BDCC-61FFC3A20FBA}"/>
              </a:ext>
            </a:extLst>
          </p:cNvPr>
          <p:cNvSpPr txBox="1"/>
          <p:nvPr/>
        </p:nvSpPr>
        <p:spPr>
          <a:xfrm>
            <a:off x="2849399" y="1929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CAAFA6-A323-4FC2-A72E-7010351CC1AB}"/>
              </a:ext>
            </a:extLst>
          </p:cNvPr>
          <p:cNvCxnSpPr/>
          <p:nvPr/>
        </p:nvCxnSpPr>
        <p:spPr>
          <a:xfrm>
            <a:off x="2692553" y="2298340"/>
            <a:ext cx="6137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6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1424-91AE-4DD3-B987-B68633CA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Task Effects (Baby Birds vs. BBAP)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1A9E584-EB17-4D68-A538-119A09AC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7" y="1449759"/>
            <a:ext cx="7844847" cy="5043116"/>
          </a:xfr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B86FB01-8009-4BDE-911B-B32DA50727B2}"/>
              </a:ext>
            </a:extLst>
          </p:cNvPr>
          <p:cNvSpPr txBox="1">
            <a:spLocks/>
          </p:cNvSpPr>
          <p:nvPr/>
        </p:nvSpPr>
        <p:spPr>
          <a:xfrm>
            <a:off x="8242124" y="1825625"/>
            <a:ext cx="339455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stats have been run on BBP</a:t>
            </a:r>
          </a:p>
          <a:p>
            <a:r>
              <a:rPr lang="en-US" dirty="0"/>
              <a:t>But it looks like there is a clear task effect.</a:t>
            </a:r>
          </a:p>
          <a:p>
            <a:pPr lvl="1"/>
            <a:r>
              <a:rPr lang="en-US" dirty="0"/>
              <a:t>This is likely why we are seeing shallower F2 slopes in the on condition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5A287-FA54-442C-BDCC-61FFC3A20FBA}"/>
              </a:ext>
            </a:extLst>
          </p:cNvPr>
          <p:cNvSpPr txBox="1"/>
          <p:nvPr/>
        </p:nvSpPr>
        <p:spPr>
          <a:xfrm>
            <a:off x="2849399" y="1929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CAAFA6-A323-4FC2-A72E-7010351CC1AB}"/>
              </a:ext>
            </a:extLst>
          </p:cNvPr>
          <p:cNvCxnSpPr/>
          <p:nvPr/>
        </p:nvCxnSpPr>
        <p:spPr>
          <a:xfrm>
            <a:off x="2692553" y="2298340"/>
            <a:ext cx="6137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9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1424-91AE-4DD3-B987-B68633CA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Task Effects (Speaking Rate)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1A9E584-EB17-4D68-A538-119A09AC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7" y="1449759"/>
            <a:ext cx="7844846" cy="5043116"/>
          </a:xfr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B86FB01-8009-4BDE-911B-B32DA50727B2}"/>
              </a:ext>
            </a:extLst>
          </p:cNvPr>
          <p:cNvSpPr txBox="1">
            <a:spLocks/>
          </p:cNvSpPr>
          <p:nvPr/>
        </p:nvSpPr>
        <p:spPr>
          <a:xfrm>
            <a:off x="8242124" y="1825625"/>
            <a:ext cx="339455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 findings for Speaking Rate</a:t>
            </a:r>
          </a:p>
        </p:txBody>
      </p:sp>
    </p:spTree>
    <p:extLst>
      <p:ext uri="{BB962C8B-B14F-4D97-AF65-F5344CB8AC3E}">
        <p14:creationId xmlns:p14="http://schemas.microsoft.com/office/powerpoint/2010/main" val="343969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1424-91AE-4DD3-B987-B68633CA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Buy Duration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1A9E584-EB17-4D68-A538-119A09AC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7" y="1449759"/>
            <a:ext cx="7844846" cy="5043115"/>
          </a:xfr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B86FB01-8009-4BDE-911B-B32DA50727B2}"/>
              </a:ext>
            </a:extLst>
          </p:cNvPr>
          <p:cNvSpPr txBox="1">
            <a:spLocks/>
          </p:cNvSpPr>
          <p:nvPr/>
        </p:nvSpPr>
        <p:spPr>
          <a:xfrm>
            <a:off x="8242124" y="1825625"/>
            <a:ext cx="339455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females tended to have longer Buy duration, which is likely why their F2 slopes were statistically shallower</a:t>
            </a:r>
          </a:p>
        </p:txBody>
      </p:sp>
    </p:spTree>
    <p:extLst>
      <p:ext uri="{BB962C8B-B14F-4D97-AF65-F5344CB8AC3E}">
        <p14:creationId xmlns:p14="http://schemas.microsoft.com/office/powerpoint/2010/main" val="160107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Additional Findings</vt:lpstr>
      <vt:lpstr>Overview</vt:lpstr>
      <vt:lpstr>1. Vowel Duration</vt:lpstr>
      <vt:lpstr>2. Articulation vs. Speaking Rate</vt:lpstr>
      <vt:lpstr>3. Task Effects (Baby Birds vs. BBAP)</vt:lpstr>
      <vt:lpstr>3. Task Effects (Baby Birds vs. BBAP)</vt:lpstr>
      <vt:lpstr>3. Task Effects (Speaking Rate)</vt:lpstr>
      <vt:lpstr>4. Buy Duration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Findings</dc:title>
  <dc:creator>Austin Thompson</dc:creator>
  <cp:lastModifiedBy>Austin Thompson</cp:lastModifiedBy>
  <cp:revision>6</cp:revision>
  <dcterms:created xsi:type="dcterms:W3CDTF">2022-10-20T16:28:56Z</dcterms:created>
  <dcterms:modified xsi:type="dcterms:W3CDTF">2022-10-21T19:05:19Z</dcterms:modified>
</cp:coreProperties>
</file>