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6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C5A"/>
    <a:srgbClr val="B75B7C"/>
    <a:srgbClr val="E7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6197"/>
  </p:normalViewPr>
  <p:slideViewPr>
    <p:cSldViewPr snapToGrid="0" snapToObjects="1" showGuides="1">
      <p:cViewPr varScale="1">
        <p:scale>
          <a:sx n="114" d="100"/>
          <a:sy n="114" d="100"/>
        </p:scale>
        <p:origin x="200" y="480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D818-9478-A54D-B7C5-C4E819B7382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0717-A275-7C49-AFD4-7B3E12C97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C8DC539-C52A-0541-87FF-1A5DF7E2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132" y="0"/>
            <a:ext cx="13716000" cy="685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AAC755D-A68D-7844-B770-56F18150283C}"/>
              </a:ext>
            </a:extLst>
          </p:cNvPr>
          <p:cNvSpPr txBox="1"/>
          <p:nvPr/>
        </p:nvSpPr>
        <p:spPr>
          <a:xfrm>
            <a:off x="7632915" y="12284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07F36-C431-0C45-A8FA-FF131B43DA8E}"/>
              </a:ext>
            </a:extLst>
          </p:cNvPr>
          <p:cNvSpPr txBox="1"/>
          <p:nvPr/>
        </p:nvSpPr>
        <p:spPr>
          <a:xfrm>
            <a:off x="13263358" y="12284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F6E00-5D72-9545-851A-8BD1CEA5280F}"/>
              </a:ext>
            </a:extLst>
          </p:cNvPr>
          <p:cNvSpPr txBox="1"/>
          <p:nvPr/>
        </p:nvSpPr>
        <p:spPr>
          <a:xfrm>
            <a:off x="13263358" y="43368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4CB22-D614-3B4A-860F-79DE66B1C2B8}"/>
              </a:ext>
            </a:extLst>
          </p:cNvPr>
          <p:cNvSpPr txBox="1"/>
          <p:nvPr/>
        </p:nvSpPr>
        <p:spPr>
          <a:xfrm>
            <a:off x="7632915" y="43368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49656-D5B9-3841-AE99-CAAA2BA7B02F}"/>
              </a:ext>
            </a:extLst>
          </p:cNvPr>
          <p:cNvSpPr txBox="1"/>
          <p:nvPr/>
        </p:nvSpPr>
        <p:spPr>
          <a:xfrm>
            <a:off x="13263358" y="281132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1149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21C1187-E9BE-DC46-BD9F-658C39E7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1747" y="2"/>
            <a:ext cx="12567918" cy="685799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7345E-2566-CA4B-819D-BFA01AD46CFD}"/>
              </a:ext>
            </a:extLst>
          </p:cNvPr>
          <p:cNvGrpSpPr/>
          <p:nvPr/>
        </p:nvGrpSpPr>
        <p:grpSpPr>
          <a:xfrm>
            <a:off x="-1300254" y="2"/>
            <a:ext cx="4299225" cy="6233937"/>
            <a:chOff x="904942" y="1055961"/>
            <a:chExt cx="3012180" cy="43677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BB8D60-A03F-354C-91B4-AC06C13CD1FC}"/>
                </a:ext>
              </a:extLst>
            </p:cNvPr>
            <p:cNvGrpSpPr/>
            <p:nvPr/>
          </p:nvGrpSpPr>
          <p:grpSpPr>
            <a:xfrm>
              <a:off x="904942" y="1607543"/>
              <a:ext cx="2832829" cy="3816122"/>
              <a:chOff x="201947" y="1641510"/>
              <a:chExt cx="3368727" cy="453803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21ACB65-2E77-8541-8F1A-6E07B6A8688E}"/>
                  </a:ext>
                </a:extLst>
              </p:cNvPr>
              <p:cNvGrpSpPr/>
              <p:nvPr/>
            </p:nvGrpSpPr>
            <p:grpSpPr>
              <a:xfrm>
                <a:off x="216286" y="1641510"/>
                <a:ext cx="3354388" cy="1434135"/>
                <a:chOff x="166869" y="2177863"/>
                <a:chExt cx="3795694" cy="1622811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7AF202-48CE-2949-B3DE-24C464901F98}"/>
                    </a:ext>
                  </a:extLst>
                </p:cNvPr>
                <p:cNvGrpSpPr/>
                <p:nvPr/>
              </p:nvGrpSpPr>
              <p:grpSpPr>
                <a:xfrm>
                  <a:off x="615619" y="2177863"/>
                  <a:ext cx="2925125" cy="914400"/>
                  <a:chOff x="615619" y="2177863"/>
                  <a:chExt cx="2925125" cy="914400"/>
                </a:xfrm>
              </p:grpSpPr>
              <p:pic>
                <p:nvPicPr>
                  <p:cNvPr id="28" name="Graphic 27" descr="Face with mask with solid fill">
                    <a:extLst>
                      <a:ext uri="{FF2B5EF4-FFF2-40B4-BE49-F238E27FC236}">
                        <a16:creationId xmlns:a16="http://schemas.microsoft.com/office/drawing/2014/main" id="{28205EB8-2C47-B44B-84DC-CD4E974D5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6343" y="2177863"/>
                    <a:ext cx="914401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9303303-D08C-284E-B96E-D3477DF1E8E7}"/>
                      </a:ext>
                    </a:extLst>
                  </p:cNvPr>
                  <p:cNvGrpSpPr/>
                  <p:nvPr/>
                </p:nvGrpSpPr>
                <p:grpSpPr>
                  <a:xfrm>
                    <a:off x="615619" y="2177863"/>
                    <a:ext cx="914400" cy="914400"/>
                    <a:chOff x="615619" y="2177863"/>
                    <a:chExt cx="914400" cy="914400"/>
                  </a:xfrm>
                </p:grpSpPr>
                <p:pic>
                  <p:nvPicPr>
                    <p:cNvPr id="31" name="Graphic 30" descr="Brain in head with solid fill">
                      <a:extLst>
                        <a:ext uri="{FF2B5EF4-FFF2-40B4-BE49-F238E27FC236}">
                          <a16:creationId xmlns:a16="http://schemas.microsoft.com/office/drawing/2014/main" id="{EEED7D00-CC62-0343-8A79-D48BB65FED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5619" y="2177863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5AF0F843-7843-2D4A-B697-8F368A330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312" y="2290991"/>
                      <a:ext cx="494559" cy="488785"/>
                    </a:xfrm>
                    <a:prstGeom prst="ellipse">
                      <a:avLst/>
                    </a:prstGeom>
                    <a:solidFill>
                      <a:srgbClr val="E78F9D"/>
                    </a:solidFill>
                    <a:ln w="9525" cap="flat">
                      <a:noFill/>
                      <a:prstDash val="solid"/>
                      <a:miter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5CA5F53B-1C64-694B-80BF-F47F0D384D58}"/>
                      </a:ext>
                    </a:extLst>
                  </p:cNvPr>
                  <p:cNvCxnSpPr/>
                  <p:nvPr/>
                </p:nvCxnSpPr>
                <p:spPr>
                  <a:xfrm>
                    <a:off x="1774495" y="2655639"/>
                    <a:ext cx="68022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A5707E-7819-184E-A165-4D63B6FB2378}"/>
                    </a:ext>
                  </a:extLst>
                </p:cNvPr>
                <p:cNvSpPr txBox="1"/>
                <p:nvPr/>
              </p:nvSpPr>
              <p:spPr>
                <a:xfrm>
                  <a:off x="166869" y="3133287"/>
                  <a:ext cx="1733453" cy="667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78F9D"/>
                      </a:solidFill>
                    </a:rPr>
                    <a:t>Conversational,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E78F9D"/>
                      </a:solidFill>
                    </a:rPr>
                    <a:t>Mask-off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30EA8C1-05D6-904B-AC64-72C4D107B926}"/>
                    </a:ext>
                  </a:extLst>
                </p:cNvPr>
                <p:cNvSpPr txBox="1"/>
                <p:nvPr/>
              </p:nvSpPr>
              <p:spPr>
                <a:xfrm>
                  <a:off x="2229111" y="3130574"/>
                  <a:ext cx="1733452" cy="667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78F9D"/>
                      </a:solidFill>
                    </a:rPr>
                    <a:t>Conversational,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E78F9D"/>
                      </a:solidFill>
                    </a:rPr>
                    <a:t>Mask-on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810547A-7AF8-7F4C-9659-23FA9D111C7C}"/>
                  </a:ext>
                </a:extLst>
              </p:cNvPr>
              <p:cNvGrpSpPr/>
              <p:nvPr/>
            </p:nvGrpSpPr>
            <p:grpSpPr>
              <a:xfrm>
                <a:off x="201947" y="3214417"/>
                <a:ext cx="3323635" cy="1392440"/>
                <a:chOff x="191969" y="3651561"/>
                <a:chExt cx="3760899" cy="157563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BBB83AD-2F24-CA4C-A22C-91F20A670092}"/>
                    </a:ext>
                  </a:extLst>
                </p:cNvPr>
                <p:cNvGrpSpPr/>
                <p:nvPr/>
              </p:nvGrpSpPr>
              <p:grpSpPr>
                <a:xfrm>
                  <a:off x="640726" y="3651561"/>
                  <a:ext cx="3312142" cy="955161"/>
                  <a:chOff x="615619" y="2177863"/>
                  <a:chExt cx="3312142" cy="955161"/>
                </a:xfrm>
              </p:grpSpPr>
              <p:pic>
                <p:nvPicPr>
                  <p:cNvPr id="19" name="Graphic 18" descr="Face with mask with solid fill">
                    <a:extLst>
                      <a:ext uri="{FF2B5EF4-FFF2-40B4-BE49-F238E27FC236}">
                        <a16:creationId xmlns:a16="http://schemas.microsoft.com/office/drawing/2014/main" id="{40D9F304-5BB2-204C-968B-237A2C30A3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6343" y="2177863"/>
                    <a:ext cx="914400" cy="914399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CD539809-DA4D-6447-A47F-61832ED61889}"/>
                      </a:ext>
                    </a:extLst>
                  </p:cNvPr>
                  <p:cNvGrpSpPr/>
                  <p:nvPr/>
                </p:nvGrpSpPr>
                <p:grpSpPr>
                  <a:xfrm>
                    <a:off x="615619" y="2177863"/>
                    <a:ext cx="914400" cy="914400"/>
                    <a:chOff x="615619" y="2177863"/>
                    <a:chExt cx="914400" cy="914400"/>
                  </a:xfrm>
                </p:grpSpPr>
                <p:pic>
                  <p:nvPicPr>
                    <p:cNvPr id="23" name="Graphic 22" descr="Brain in head with solid fill">
                      <a:extLst>
                        <a:ext uri="{FF2B5EF4-FFF2-40B4-BE49-F238E27FC236}">
                          <a16:creationId xmlns:a16="http://schemas.microsoft.com/office/drawing/2014/main" id="{54EE2A89-55EB-0748-BB6C-1850EF998C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15619" y="2177863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D205F68-CF53-1740-8C7F-3446F3FD6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312" y="2290991"/>
                      <a:ext cx="494559" cy="488785"/>
                    </a:xfrm>
                    <a:prstGeom prst="ellipse">
                      <a:avLst/>
                    </a:prstGeom>
                    <a:solidFill>
                      <a:srgbClr val="B75B7C"/>
                    </a:solidFill>
                    <a:ln w="9525" cap="flat">
                      <a:noFill/>
                      <a:prstDash val="solid"/>
                      <a:miter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5CA3C29-DBB1-C243-8BB3-C474D8A5DB3F}"/>
                      </a:ext>
                    </a:extLst>
                  </p:cNvPr>
                  <p:cNvCxnSpPr/>
                  <p:nvPr/>
                </p:nvCxnSpPr>
                <p:spPr>
                  <a:xfrm>
                    <a:off x="1774495" y="2655639"/>
                    <a:ext cx="68022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2" name="Graphic 21" descr="Volume with solid fill">
                    <a:extLst>
                      <a:ext uri="{FF2B5EF4-FFF2-40B4-BE49-F238E27FC236}">
                        <a16:creationId xmlns:a16="http://schemas.microsoft.com/office/drawing/2014/main" id="{690229FC-8A5D-8740-B149-7CD7504C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rcRect l="54302" b="5464"/>
                  <a:stretch/>
                </p:blipFill>
                <p:spPr>
                  <a:xfrm>
                    <a:off x="3509903" y="2268584"/>
                    <a:ext cx="417858" cy="864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C9B181-9C4C-3F45-871A-C31AE98D13E1}"/>
                    </a:ext>
                  </a:extLst>
                </p:cNvPr>
                <p:cNvSpPr txBox="1"/>
                <p:nvPr/>
              </p:nvSpPr>
              <p:spPr>
                <a:xfrm>
                  <a:off x="191969" y="4549520"/>
                  <a:ext cx="1733455" cy="667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B75B7C"/>
                      </a:solidFill>
                    </a:rPr>
                    <a:t>Conversational,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B75B7C"/>
                      </a:solidFill>
                    </a:rPr>
                    <a:t>Mask-off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9B92B1-B611-FF4B-B992-E65F4A0BBFBB}"/>
                    </a:ext>
                  </a:extLst>
                </p:cNvPr>
                <p:cNvSpPr txBox="1"/>
                <p:nvPr/>
              </p:nvSpPr>
              <p:spPr>
                <a:xfrm>
                  <a:off x="2561604" y="4559806"/>
                  <a:ext cx="1043882" cy="667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B75B7C"/>
                      </a:solidFill>
                    </a:rPr>
                    <a:t>Clear,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B75B7C"/>
                      </a:solidFill>
                    </a:rPr>
                    <a:t>Mask-on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77907FB-FB64-EB40-982A-7BFBD9A29EC1}"/>
                  </a:ext>
                </a:extLst>
              </p:cNvPr>
              <p:cNvGrpSpPr/>
              <p:nvPr/>
            </p:nvGrpSpPr>
            <p:grpSpPr>
              <a:xfrm>
                <a:off x="217894" y="4745640"/>
                <a:ext cx="3291740" cy="1433903"/>
                <a:chOff x="228060" y="5048779"/>
                <a:chExt cx="3724808" cy="162254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D1761E6-E076-F447-93FE-323FA00233C1}"/>
                    </a:ext>
                  </a:extLst>
                </p:cNvPr>
                <p:cNvGrpSpPr/>
                <p:nvPr/>
              </p:nvGrpSpPr>
              <p:grpSpPr>
                <a:xfrm>
                  <a:off x="1799604" y="5048779"/>
                  <a:ext cx="2153264" cy="955161"/>
                  <a:chOff x="1774497" y="2177863"/>
                  <a:chExt cx="2153264" cy="955161"/>
                </a:xfrm>
              </p:grpSpPr>
              <p:pic>
                <p:nvPicPr>
                  <p:cNvPr id="13" name="Graphic 12" descr="Face with mask with solid fill">
                    <a:extLst>
                      <a:ext uri="{FF2B5EF4-FFF2-40B4-BE49-F238E27FC236}">
                        <a16:creationId xmlns:a16="http://schemas.microsoft.com/office/drawing/2014/main" id="{18139063-64AF-9A43-B508-2648351F44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6345" y="2177863"/>
                    <a:ext cx="914399" cy="914401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7EA0BBAB-19B9-0D4A-A0FF-B018C157E8BD}"/>
                      </a:ext>
                    </a:extLst>
                  </p:cNvPr>
                  <p:cNvCxnSpPr/>
                  <p:nvPr/>
                </p:nvCxnSpPr>
                <p:spPr>
                  <a:xfrm>
                    <a:off x="1774497" y="2655639"/>
                    <a:ext cx="68022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" name="Graphic 14" descr="Volume with solid fill">
                    <a:extLst>
                      <a:ext uri="{FF2B5EF4-FFF2-40B4-BE49-F238E27FC236}">
                        <a16:creationId xmlns:a16="http://schemas.microsoft.com/office/drawing/2014/main" id="{84BCF2D7-6DA2-584F-BC2F-64DDC003B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 l="54302" b="5464"/>
                  <a:stretch/>
                </p:blipFill>
                <p:spPr>
                  <a:xfrm>
                    <a:off x="3509903" y="2268582"/>
                    <a:ext cx="417858" cy="8644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" name="Graphic 9" descr="Face with mask with solid fill">
                  <a:extLst>
                    <a:ext uri="{FF2B5EF4-FFF2-40B4-BE49-F238E27FC236}">
                      <a16:creationId xmlns:a16="http://schemas.microsoft.com/office/drawing/2014/main" id="{33003FE2-B4FB-5C4D-825E-25A9A4D8E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743" y="504877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EE609A-49B5-B74C-B56C-740A78620C0F}"/>
                    </a:ext>
                  </a:extLst>
                </p:cNvPr>
                <p:cNvSpPr txBox="1"/>
                <p:nvPr/>
              </p:nvSpPr>
              <p:spPr>
                <a:xfrm>
                  <a:off x="2557558" y="6003938"/>
                  <a:ext cx="1043882" cy="667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783C5A"/>
                      </a:solidFill>
                    </a:rPr>
                    <a:t>Clear,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783C5A"/>
                      </a:solidFill>
                    </a:rPr>
                    <a:t>Mask-on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E75216-F449-E049-8960-ABF89FF7389C}"/>
                    </a:ext>
                  </a:extLst>
                </p:cNvPr>
                <p:cNvSpPr txBox="1"/>
                <p:nvPr/>
              </p:nvSpPr>
              <p:spPr>
                <a:xfrm>
                  <a:off x="228060" y="6003941"/>
                  <a:ext cx="1733455" cy="667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783C5A"/>
                      </a:solidFill>
                    </a:rPr>
                    <a:t>Conversational,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783C5A"/>
                      </a:solidFill>
                    </a:rPr>
                    <a:t>Mask-on</a:t>
                  </a: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83E38E-0992-0442-AA01-DF39E1F53CDE}"/>
                </a:ext>
              </a:extLst>
            </p:cNvPr>
            <p:cNvSpPr txBox="1"/>
            <p:nvPr/>
          </p:nvSpPr>
          <p:spPr>
            <a:xfrm>
              <a:off x="3787693" y="1055961"/>
              <a:ext cx="129429" cy="32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1F5E5F-303A-A343-A114-60D86EFBEB5D}"/>
              </a:ext>
            </a:extLst>
          </p:cNvPr>
          <p:cNvSpPr txBox="1"/>
          <p:nvPr/>
        </p:nvSpPr>
        <p:spPr>
          <a:xfrm>
            <a:off x="7896386" y="116648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EF607-D9E6-AF40-B9BC-7A6006CEEAC2}"/>
              </a:ext>
            </a:extLst>
          </p:cNvPr>
          <p:cNvSpPr txBox="1"/>
          <p:nvPr/>
        </p:nvSpPr>
        <p:spPr>
          <a:xfrm>
            <a:off x="7896386" y="452197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7D6B8-BDCD-0641-BD96-B21D18B5380D}"/>
              </a:ext>
            </a:extLst>
          </p:cNvPr>
          <p:cNvSpPr txBox="1"/>
          <p:nvPr/>
        </p:nvSpPr>
        <p:spPr>
          <a:xfrm>
            <a:off x="14133212" y="100164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6408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26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Thompson</dc:creator>
  <cp:lastModifiedBy>Austin Thompson</cp:lastModifiedBy>
  <cp:revision>7</cp:revision>
  <dcterms:created xsi:type="dcterms:W3CDTF">2021-11-21T21:41:25Z</dcterms:created>
  <dcterms:modified xsi:type="dcterms:W3CDTF">2022-03-23T17:57:39Z</dcterms:modified>
</cp:coreProperties>
</file>