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31" r:id="rId2"/>
    <p:sldMasterId id="2147483743" r:id="rId3"/>
  </p:sldMasterIdLst>
  <p:sldIdLst>
    <p:sldId id="256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9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0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03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80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26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7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62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50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0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2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496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77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80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28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53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319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34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20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372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599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599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488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17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596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376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8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4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4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4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2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5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4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8BD05-0093-4A17-9042-C97535BB61D0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237CCF-C22E-46B2-BCFA-951706BA079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5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ustinSiu/F15B8_Project.git" TargetMode="Externa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CS347 Final Project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Chu</a:t>
            </a:r>
          </a:p>
          <a:p>
            <a:r>
              <a:rPr lang="en-US" dirty="0" smtClean="0"/>
              <a:t>Austin Siu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ARL RFE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62" y="1898012"/>
            <a:ext cx="7535702" cy="4238832"/>
          </a:xfrm>
        </p:spPr>
      </p:pic>
    </p:spTree>
    <p:extLst>
      <p:ext uri="{BB962C8B-B14F-4D97-AF65-F5344CB8AC3E}">
        <p14:creationId xmlns:p14="http://schemas.microsoft.com/office/powerpoint/2010/main" val="388114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ARL RFE: Conceptual  Model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64" y="1737360"/>
            <a:ext cx="7718984" cy="4570533"/>
          </a:xfrm>
        </p:spPr>
      </p:pic>
    </p:spTree>
    <p:extLst>
      <p:ext uri="{BB962C8B-B14F-4D97-AF65-F5344CB8AC3E}">
        <p14:creationId xmlns:p14="http://schemas.microsoft.com/office/powerpoint/2010/main" val="324973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ARL RFE: Logical Model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94" y="1777730"/>
            <a:ext cx="8960571" cy="4514345"/>
          </a:xfrm>
        </p:spPr>
      </p:pic>
    </p:spTree>
    <p:extLst>
      <p:ext uri="{BB962C8B-B14F-4D97-AF65-F5344CB8AC3E}">
        <p14:creationId xmlns:p14="http://schemas.microsoft.com/office/powerpoint/2010/main" val="207179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ARL RFE: Relational Model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968" y="1812324"/>
            <a:ext cx="8095023" cy="4511410"/>
          </a:xfrm>
        </p:spPr>
      </p:pic>
    </p:spTree>
    <p:extLst>
      <p:ext uri="{BB962C8B-B14F-4D97-AF65-F5344CB8AC3E}">
        <p14:creationId xmlns:p14="http://schemas.microsoft.com/office/powerpoint/2010/main" val="91123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Resource Mobile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browser-based application that runs inside the browser on a mobile </a:t>
            </a:r>
            <a:r>
              <a:rPr lang="en-US" dirty="0" smtClean="0"/>
              <a:t>device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Record the Name, Subject, Specialization and URL of favorite study websites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72" y="2918139"/>
            <a:ext cx="5542844" cy="311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909" y="2697017"/>
            <a:ext cx="1972050" cy="350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8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SRMA: Conceptual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355" y="1893454"/>
            <a:ext cx="3205499" cy="4399212"/>
          </a:xfrm>
        </p:spPr>
      </p:pic>
    </p:spTree>
    <p:extLst>
      <p:ext uri="{BB962C8B-B14F-4D97-AF65-F5344CB8AC3E}">
        <p14:creationId xmlns:p14="http://schemas.microsoft.com/office/powerpoint/2010/main" val="428705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https://github.com/AustinSiu/F15B8_Project.git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0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065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448</TotalTime>
  <Words>67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Wingdings 2</vt:lpstr>
      <vt:lpstr>HDOfficeLightV0</vt:lpstr>
      <vt:lpstr>1_HDOfficeLightV0</vt:lpstr>
      <vt:lpstr>Retrospect</vt:lpstr>
      <vt:lpstr>CS347 Final Project Review</vt:lpstr>
      <vt:lpstr>ARL RFE App</vt:lpstr>
      <vt:lpstr>ARL RFE: Conceptual  Model</vt:lpstr>
      <vt:lpstr>ARL RFE: Logical Model</vt:lpstr>
      <vt:lpstr>ARL RFE: Relational Model</vt:lpstr>
      <vt:lpstr>Study Resource Mobile App</vt:lpstr>
      <vt:lpstr>SRMA: Conceptual Model</vt:lpstr>
      <vt:lpstr>GitHub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CS347 Final Project Review</dc:title>
  <dc:creator>Austin Siu</dc:creator>
  <cp:lastModifiedBy>Austin Siu</cp:lastModifiedBy>
  <cp:revision>9</cp:revision>
  <dcterms:created xsi:type="dcterms:W3CDTF">2015-11-23T02:31:23Z</dcterms:created>
  <dcterms:modified xsi:type="dcterms:W3CDTF">2015-11-23T21:31:06Z</dcterms:modified>
</cp:coreProperties>
</file>