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81"/>
  </p:normalViewPr>
  <p:slideViewPr>
    <p:cSldViewPr snapToGrid="0" snapToObjects="1">
      <p:cViewPr>
        <p:scale>
          <a:sx n="56" d="100"/>
          <a:sy n="56" d="100"/>
        </p:scale>
        <p:origin x="2472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6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7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1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40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6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4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2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1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9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7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9" y="3959863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2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1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2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6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4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4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1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1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1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5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5" y="4191001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6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3" y="4191001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3" y="4873762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7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8" y="745068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2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1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753534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6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2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1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2" y="3132667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7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1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1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6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		</a:t>
            </a:r>
            <a:r>
              <a:rPr lang="en-US" sz="4500" dirty="0" err="1"/>
              <a:t>Upenn</a:t>
            </a:r>
            <a:r>
              <a:rPr lang="en-US" sz="4500" dirty="0"/>
              <a:t> </a:t>
            </a:r>
            <a:r>
              <a:rPr lang="en-US" sz="4500" dirty="0" err="1"/>
              <a:t>Robocup</a:t>
            </a:r>
            <a:r>
              <a:rPr lang="en-US" sz="4500" dirty="0"/>
              <a:t> </a:t>
            </a:r>
            <a:br>
              <a:rPr lang="en-US" sz="4500" dirty="0"/>
            </a:br>
            <a:r>
              <a:rPr lang="en-US" sz="4500" dirty="0"/>
              <a:t>					Locomotion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Tutorial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2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equations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51" y="2057403"/>
            <a:ext cx="8090953" cy="4036219"/>
          </a:xfrm>
        </p:spPr>
      </p:pic>
    </p:spTree>
    <p:extLst>
      <p:ext uri="{BB962C8B-B14F-4D97-AF65-F5344CB8AC3E}">
        <p14:creationId xmlns:p14="http://schemas.microsoft.com/office/powerpoint/2010/main" val="112681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equations to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starting LIPM parameters (x0Pos, x0Vel, y0Pos, y0Vel)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first phase, compute equation start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Generate Bezier curve trajectory for pre-first-step motion.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System operates concurrently for remaining duration of gait: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Trajectory for next step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Using position / velocity matching in x direction, compute end time of next step and start time of next next step.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Using position / velocity matching, determine pendulum parameters for next step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Execution of current step 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18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get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Parameter Optimization</a:t>
            </a:r>
          </a:p>
          <a:p>
            <a:r>
              <a:rPr lang="en-US" sz="3000" dirty="0" smtClean="0"/>
              <a:t>Closed-Loop Feedback</a:t>
            </a:r>
          </a:p>
          <a:p>
            <a:r>
              <a:rPr lang="en-US" sz="3000" dirty="0" smtClean="0"/>
              <a:t>Implementation of B-Human Walk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6512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coming!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b="1" dirty="0" smtClean="0"/>
              <a:t>Contact Information:</a:t>
            </a:r>
          </a:p>
          <a:p>
            <a:pPr lvl="1"/>
            <a:r>
              <a:rPr lang="en-US" dirty="0" smtClean="0"/>
              <a:t>Austin Small</a:t>
            </a:r>
          </a:p>
          <a:p>
            <a:pPr lvl="1"/>
            <a:r>
              <a:rPr lang="en-US" dirty="0" smtClean="0"/>
              <a:t>215-896-5169</a:t>
            </a:r>
          </a:p>
          <a:p>
            <a:pPr lvl="1"/>
            <a:r>
              <a:rPr lang="en-US" dirty="0" smtClean="0"/>
              <a:t>austinsmall326@comcast.net</a:t>
            </a:r>
          </a:p>
        </p:txBody>
      </p:sp>
    </p:spTree>
    <p:extLst>
      <p:ext uri="{BB962C8B-B14F-4D97-AF65-F5344CB8AC3E}">
        <p14:creationId xmlns:p14="http://schemas.microsoft.com/office/powerpoint/2010/main" val="158075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Personal Background</a:t>
            </a:r>
          </a:p>
          <a:p>
            <a:r>
              <a:rPr lang="en-US" sz="3000" dirty="0" smtClean="0"/>
              <a:t>History of Our Locomotion System</a:t>
            </a:r>
          </a:p>
          <a:p>
            <a:r>
              <a:rPr lang="en-US" sz="3000" dirty="0" smtClean="0"/>
              <a:t>Plan for Redevelopment</a:t>
            </a:r>
          </a:p>
          <a:p>
            <a:r>
              <a:rPr lang="en-US" sz="3000" dirty="0" smtClean="0"/>
              <a:t>Understanding New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0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Junior and triple major in CIS, EE, and </a:t>
            </a:r>
            <a:r>
              <a:rPr lang="en-US" dirty="0" smtClean="0"/>
              <a:t>MEAM.  Also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submatriculating</a:t>
            </a:r>
            <a:r>
              <a:rPr lang="en-US" dirty="0" smtClean="0"/>
              <a:t> into robotics.</a:t>
            </a:r>
            <a:endParaRPr lang="en-US" dirty="0" smtClean="0"/>
          </a:p>
          <a:p>
            <a:r>
              <a:rPr lang="en-US" dirty="0" smtClean="0"/>
              <a:t>Joined the team Freshman year, and have been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involved with Locomotion </a:t>
            </a:r>
            <a:r>
              <a:rPr lang="en-US" dirty="0" smtClean="0"/>
              <a:t>since then</a:t>
            </a:r>
            <a:endParaRPr lang="en-US" dirty="0" smtClean="0"/>
          </a:p>
          <a:p>
            <a:r>
              <a:rPr lang="en-US" dirty="0" smtClean="0"/>
              <a:t>Ambitious – I expect our locomotion system to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outperform every team at the global competition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next year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7" t="7667" r="15169" b="39000"/>
          <a:stretch/>
        </p:blipFill>
        <p:spPr>
          <a:xfrm>
            <a:off x="8909306" y="2057403"/>
            <a:ext cx="2596894" cy="324611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5886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our locomotion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82686"/>
            <a:ext cx="10820400" cy="4024125"/>
          </a:xfrm>
        </p:spPr>
        <p:txBody>
          <a:bodyPr/>
          <a:lstStyle/>
          <a:p>
            <a:r>
              <a:rPr lang="en-US" dirty="0" smtClean="0"/>
              <a:t>Team’s original code base was developed in 1999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for the Sony </a:t>
            </a:r>
            <a:r>
              <a:rPr lang="en-US" dirty="0" err="1" smtClean="0"/>
              <a:t>Aibos</a:t>
            </a:r>
            <a:endParaRPr lang="en-US" dirty="0" smtClean="0"/>
          </a:p>
          <a:p>
            <a:r>
              <a:rPr lang="en-US" dirty="0" smtClean="0"/>
              <a:t>In 2009 we transitioned to the Standard Platform League,</a:t>
            </a:r>
          </a:p>
          <a:p>
            <a:pPr marL="0" indent="0">
              <a:buNone/>
            </a:pPr>
            <a:r>
              <a:rPr lang="en-US" dirty="0" smtClean="0"/>
              <a:t>   which uses the </a:t>
            </a:r>
            <a:r>
              <a:rPr lang="en-US" dirty="0" err="1" smtClean="0"/>
              <a:t>Alderbaran</a:t>
            </a:r>
            <a:r>
              <a:rPr lang="en-US" dirty="0" smtClean="0"/>
              <a:t> Nao humanoid robot</a:t>
            </a:r>
          </a:p>
          <a:p>
            <a:r>
              <a:rPr lang="en-US" dirty="0" smtClean="0"/>
              <a:t>Old code base includes many vestiges of old system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(the system was never entirely replaced)</a:t>
            </a:r>
          </a:p>
          <a:p>
            <a:r>
              <a:rPr lang="en-US" dirty="0" smtClean="0"/>
              <a:t>Since then, incremental changes have been made with modest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334" y="1940626"/>
            <a:ext cx="2476995" cy="277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3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Identified problems with old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Lack of modularity</a:t>
            </a:r>
          </a:p>
          <a:p>
            <a:r>
              <a:rPr lang="en-US" sz="2700" dirty="0"/>
              <a:t>Poor documentation</a:t>
            </a:r>
          </a:p>
          <a:p>
            <a:r>
              <a:rPr lang="en-US" sz="2700" dirty="0"/>
              <a:t>Outdated gait implementation</a:t>
            </a:r>
          </a:p>
          <a:p>
            <a:r>
              <a:rPr lang="en-US" sz="2700" dirty="0"/>
              <a:t>Lack of closed loop feedback</a:t>
            </a:r>
          </a:p>
        </p:txBody>
      </p:sp>
    </p:spTree>
    <p:extLst>
      <p:ext uri="{BB962C8B-B14F-4D97-AF65-F5344CB8AC3E}">
        <p14:creationId xmlns:p14="http://schemas.microsoft.com/office/powerpoint/2010/main" val="80774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redevelopment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Derive physics behind state-of-art gait (Completed in Fall 2015)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Build C++ system that implements unidirectional gait (Completed in Summer 2016)</a:t>
            </a:r>
          </a:p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Update system to support omnidirectional walking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Incorporate parameter optimization (Machine learning, PSO, etc.)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Implement closed loop feedback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Develop dynamic kicking and getup motions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6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8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inverted pendulum (LIPM)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Robot motion is modeled using an inverted pendulum, </a:t>
            </a:r>
          </a:p>
          <a:p>
            <a:pPr marL="0" indent="0">
              <a:buNone/>
            </a:pPr>
            <a:r>
              <a:rPr lang="en-US" dirty="0" smtClean="0"/>
              <a:t>   with the point mass representing the robot’s center of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mass (COM).</a:t>
            </a:r>
          </a:p>
          <a:p>
            <a:r>
              <a:rPr lang="en-US" dirty="0" smtClean="0"/>
              <a:t>Model accounts for Cartesian forces acting on COM</a:t>
            </a:r>
          </a:p>
          <a:p>
            <a:pPr marL="0" indent="0">
              <a:buNone/>
            </a:pPr>
            <a:r>
              <a:rPr lang="en-US" dirty="0" smtClean="0"/>
              <a:t>   as well as torques about </a:t>
            </a:r>
            <a:r>
              <a:rPr lang="en-US" dirty="0" err="1" smtClean="0"/>
              <a:t>thetaR</a:t>
            </a:r>
            <a:r>
              <a:rPr lang="en-US" dirty="0" smtClean="0"/>
              <a:t> and </a:t>
            </a:r>
            <a:r>
              <a:rPr lang="en-US" dirty="0" err="1" smtClean="0"/>
              <a:t>thetaP</a:t>
            </a:r>
            <a:r>
              <a:rPr lang="en-US" dirty="0" smtClean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296" y="2795652"/>
            <a:ext cx="2673904" cy="282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0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LIPM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 and velocity of COM can be solved for from first law equations, while applying some constraints / simplifications:</a:t>
            </a:r>
          </a:p>
          <a:p>
            <a:pPr lvl="1"/>
            <a:r>
              <a:rPr lang="en-US" dirty="0" smtClean="0"/>
              <a:t>COM resides in horizontal plane (ignore floor incline)</a:t>
            </a:r>
          </a:p>
          <a:p>
            <a:pPr lvl="1"/>
            <a:r>
              <a:rPr lang="en-US" dirty="0" smtClean="0"/>
              <a:t>Ignore input torques (only care about effect of gravity)</a:t>
            </a:r>
          </a:p>
          <a:p>
            <a:r>
              <a:rPr lang="en-US" dirty="0" smtClean="0"/>
              <a:t>Resolves to the following equations: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343782"/>
            <a:ext cx="6464780" cy="141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124</TotalTime>
  <Words>424</Words>
  <Application>Microsoft Macintosh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Arial</vt:lpstr>
      <vt:lpstr>Vapor Trail</vt:lpstr>
      <vt:lpstr>  Upenn Robocup       Locomotion</vt:lpstr>
      <vt:lpstr>Agenda</vt:lpstr>
      <vt:lpstr>About Me</vt:lpstr>
      <vt:lpstr>History of our locomotion system</vt:lpstr>
      <vt:lpstr>Identified problems with old system</vt:lpstr>
      <vt:lpstr>Plan for redevelopment</vt:lpstr>
      <vt:lpstr>System architecture</vt:lpstr>
      <vt:lpstr>Linear inverted pendulum (LIPM)</vt:lpstr>
      <vt:lpstr>LIPM (Contd.)</vt:lpstr>
      <vt:lpstr>Visualization of equations</vt:lpstr>
      <vt:lpstr>From equations to motion</vt:lpstr>
      <vt:lpstr>Ways to get involved</vt:lpstr>
      <vt:lpstr>Thanks For coming!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Upenn Robocup       Locomotion</dc:title>
  <dc:creator>Austin Small</dc:creator>
  <cp:lastModifiedBy>Austin Small</cp:lastModifiedBy>
  <cp:revision>11</cp:revision>
  <dcterms:created xsi:type="dcterms:W3CDTF">2016-10-06T19:10:36Z</dcterms:created>
  <dcterms:modified xsi:type="dcterms:W3CDTF">2016-10-31T22:11:52Z</dcterms:modified>
</cp:coreProperties>
</file>