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48" autoAdjust="0"/>
    <p:restoredTop sz="65844" autoAdjust="0"/>
  </p:normalViewPr>
  <p:slideViewPr>
    <p:cSldViewPr snapToGrid="0">
      <p:cViewPr>
        <p:scale>
          <a:sx n="70" d="100"/>
          <a:sy n="70" d="100"/>
        </p:scale>
        <p:origin x="2736"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DriverPass</a:t>
            </a:r>
            <a:r>
              <a:rPr lang="en-US" dirty="0"/>
              <a:t> will offer three different packages for customer to choose from. Along with the system, the customer will have access to change, book, or cancel appointment's. Inside the system, they can practice exams all from a fast web based application.</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202122"/>
                </a:solidFill>
                <a:effectLst/>
                <a:latin typeface="Lato" panose="020F0502020204030204" pitchFamily="34" charset="0"/>
              </a:rPr>
              <a:t>1. Different actors?</a:t>
            </a:r>
          </a:p>
          <a:p>
            <a:pPr algn="l"/>
            <a:r>
              <a:rPr lang="en-US" b="0" i="0" u="none" strike="noStrike" dirty="0">
                <a:solidFill>
                  <a:srgbClr val="202122"/>
                </a:solidFill>
                <a:effectLst/>
                <a:latin typeface="Lato" panose="020F0502020204030203" pitchFamily="34" charset="0"/>
              </a:rPr>
              <a:t>student, teacher, admin and the system.</a:t>
            </a:r>
          </a:p>
          <a:p>
            <a:pPr algn="l"/>
            <a:r>
              <a:rPr lang="en-US" b="0" i="0" u="none" strike="noStrike" dirty="0">
                <a:solidFill>
                  <a:srgbClr val="202122"/>
                </a:solidFill>
                <a:effectLst/>
                <a:latin typeface="Lato" panose="020F0502020204030203" pitchFamily="34" charset="0"/>
              </a:rPr>
              <a:t>2. use cases did you capture?</a:t>
            </a:r>
          </a:p>
          <a:p>
            <a:pPr algn="l"/>
            <a:r>
              <a:rPr lang="en-US" b="0" i="0" u="none" strike="noStrike" dirty="0">
                <a:solidFill>
                  <a:srgbClr val="202122"/>
                </a:solidFill>
                <a:effectLst/>
                <a:latin typeface="Lato" panose="020F0502020204030203" pitchFamily="34" charset="0"/>
              </a:rPr>
              <a:t>some cases I captured are the ones where the software links up the relationships and functions together. Doing this results in it working good together.</a:t>
            </a:r>
          </a:p>
          <a:p>
            <a:pPr algn="l"/>
            <a:r>
              <a:rPr lang="en-US" b="0" i="0" u="none" strike="noStrike" dirty="0">
                <a:solidFill>
                  <a:srgbClr val="202122"/>
                </a:solidFill>
                <a:effectLst/>
                <a:latin typeface="Lato" panose="020F0502020204030203" pitchFamily="34" charset="0"/>
              </a:rPr>
              <a:t>3. Capture all the functionality of the system?</a:t>
            </a:r>
          </a:p>
          <a:p>
            <a:pPr algn="l"/>
            <a:r>
              <a:rPr lang="en-US" b="0" i="0" u="none" strike="noStrike" dirty="0">
                <a:solidFill>
                  <a:srgbClr val="202122"/>
                </a:solidFill>
                <a:effectLst/>
                <a:latin typeface="Lato" panose="020F0502020204030203" pitchFamily="34" charset="0"/>
              </a:rPr>
              <a:t>I believe so in having all the main parts of the systems completed and show on the diagram.</a:t>
            </a:r>
          </a:p>
          <a:p>
            <a:pPr algn="l"/>
            <a:r>
              <a:rPr lang="en-US" b="0" i="0" u="none" strike="noStrike" dirty="0">
                <a:solidFill>
                  <a:srgbClr val="202122"/>
                </a:solidFill>
                <a:effectLst/>
                <a:latin typeface="Lato" panose="020F0502020204030203" pitchFamily="34" charset="0"/>
              </a:rPr>
              <a:t>4. Technical requirements?</a:t>
            </a:r>
          </a:p>
          <a:p>
            <a:pPr algn="l"/>
            <a:r>
              <a:rPr lang="en-US" b="0" i="0" u="none" strike="noStrike" dirty="0">
                <a:solidFill>
                  <a:srgbClr val="202122"/>
                </a:solidFill>
                <a:effectLst/>
                <a:latin typeface="Lato" panose="020F0502020204030203" pitchFamily="34" charset="0"/>
              </a:rPr>
              <a:t>I suppose laptop and some </a:t>
            </a:r>
            <a:r>
              <a:rPr lang="en-US" b="0" i="0" u="none" strike="noStrike" dirty="0" err="1">
                <a:solidFill>
                  <a:srgbClr val="202122"/>
                </a:solidFill>
                <a:effectLst/>
                <a:latin typeface="Lato" panose="020F0502020204030203" pitchFamily="34" charset="0"/>
              </a:rPr>
              <a:t>wifi</a:t>
            </a:r>
            <a:r>
              <a:rPr lang="en-US" b="0" i="0" u="none" strike="noStrike" dirty="0">
                <a:solidFill>
                  <a:srgbClr val="202122"/>
                </a:solidFill>
                <a:effectLst/>
                <a:latin typeface="Lato" panose="020F0502020204030203" pitchFamily="34" charset="0"/>
              </a:rPr>
              <a:t> or 5G. both these things are needed to make the diagram and function.</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starts with the user on the website then they will login. If it is wrong they will be asked to try again. If they succeed then they will get granted permission to access website.</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thinking about security we really wanted to knock the ball out of the park with this one. So keep this in mind we set up a cloud server to be the main engine of information to come and go between the system and user resulting in fast results and safe. When a user is trying to login they have three attempts to get the correct passcode or they will be locked out of the system. However if they forgot their passcode then can easily reset though email.</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were given no budget, this gives us a disadvantage of not knowing what they can purchase, We also have a time restriction of 5 months, so we would need to hire many people to get this done to make sure it has quality. The web based system is in a web version so it will need to have internet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12/11/22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12/11/22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12/11/22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12/11/22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12/11/22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12/11/22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12/11/22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12/11/22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12/11/22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12/11/22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12/11/22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12/11/22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em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Austin </a:t>
            </a:r>
            <a:r>
              <a:rPr lang="en-US" dirty="0" err="1">
                <a:solidFill>
                  <a:srgbClr val="FFFFFF"/>
                </a:solidFill>
              </a:rPr>
              <a:t>Sonka</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1. Offer three different driving packages</a:t>
            </a:r>
          </a:p>
          <a:p>
            <a:pPr marL="0" indent="0">
              <a:buNone/>
            </a:pPr>
            <a:r>
              <a:rPr lang="en-US" sz="2400" dirty="0">
                <a:solidFill>
                  <a:srgbClr val="000000"/>
                </a:solidFill>
              </a:rPr>
              <a:t>2. Allow customer change, book or cancel appointments </a:t>
            </a:r>
          </a:p>
          <a:p>
            <a:pPr marL="0" indent="0">
              <a:buNone/>
            </a:pPr>
            <a:r>
              <a:rPr lang="en-US" sz="2400" dirty="0">
                <a:solidFill>
                  <a:srgbClr val="000000"/>
                </a:solidFill>
              </a:rPr>
              <a:t>3. Have online practice exams</a:t>
            </a:r>
          </a:p>
          <a:p>
            <a:pPr marL="0" indent="0">
              <a:buNone/>
            </a:pPr>
            <a:r>
              <a:rPr lang="en-US" sz="2400" dirty="0">
                <a:solidFill>
                  <a:srgbClr val="000000"/>
                </a:solidFill>
              </a:rPr>
              <a:t>4. Will be web based</a:t>
            </a:r>
          </a:p>
          <a:p>
            <a:pPr marL="0" indent="0">
              <a:buNone/>
            </a:pPr>
            <a:r>
              <a:rPr lang="en-US" sz="2400" dirty="0">
                <a:solidFill>
                  <a:srgbClr val="000000"/>
                </a:solidFill>
              </a:rPr>
              <a:t>5. Fast enough loading times </a:t>
            </a:r>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a:extLst>
              <a:ext uri="{FF2B5EF4-FFF2-40B4-BE49-F238E27FC236}">
                <a16:creationId xmlns:a16="http://schemas.microsoft.com/office/drawing/2014/main" id="{33107C75-EC16-284C-7088-E13397D75DD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547009" y="429768"/>
            <a:ext cx="6543916" cy="5998464"/>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a:extLst>
              <a:ext uri="{FF2B5EF4-FFF2-40B4-BE49-F238E27FC236}">
                <a16:creationId xmlns:a16="http://schemas.microsoft.com/office/drawing/2014/main" id="{D156072F-C157-CD18-A8E4-78547CADCB38}"/>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1238" y="1367271"/>
            <a:ext cx="5305425" cy="4099646"/>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Track when a user made a change</a:t>
            </a:r>
          </a:p>
          <a:p>
            <a:r>
              <a:rPr lang="en-US" sz="2400" dirty="0">
                <a:solidFill>
                  <a:srgbClr val="000000"/>
                </a:solidFill>
              </a:rPr>
              <a:t>If user forgot passcode then they can reset through their email</a:t>
            </a:r>
          </a:p>
          <a:p>
            <a:r>
              <a:rPr lang="en-US" sz="2400" dirty="0">
                <a:solidFill>
                  <a:srgbClr val="000000"/>
                </a:solidFill>
              </a:rPr>
              <a:t>Accounts will be disabled after 3 wrong attempts</a:t>
            </a:r>
          </a:p>
          <a:p>
            <a:r>
              <a:rPr lang="en-US" sz="2400" dirty="0">
                <a:solidFill>
                  <a:srgbClr val="000000"/>
                </a:solidFill>
              </a:rPr>
              <a:t>User will require username and password to login to system</a:t>
            </a:r>
          </a:p>
          <a:p>
            <a:r>
              <a:rPr lang="en-US" sz="2400" dirty="0">
                <a:solidFill>
                  <a:srgbClr val="000000"/>
                </a:solidFill>
              </a:rPr>
              <a:t>The cloud will be the main data exchange</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No budget given</a:t>
            </a:r>
          </a:p>
          <a:p>
            <a:r>
              <a:rPr lang="en-US" sz="2400" dirty="0">
                <a:solidFill>
                  <a:srgbClr val="000000"/>
                </a:solidFill>
              </a:rPr>
              <a:t>Time restriction of 5 months</a:t>
            </a:r>
          </a:p>
          <a:p>
            <a:r>
              <a:rPr lang="en-US" sz="2400" dirty="0">
                <a:solidFill>
                  <a:srgbClr val="000000"/>
                </a:solidFill>
              </a:rPr>
              <a:t>Needs internet connection</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1401</TotalTime>
  <Words>461</Words>
  <Application>Microsoft Macintosh PowerPoint</Application>
  <PresentationFormat>Widescreen</PresentationFormat>
  <Paragraphs>38</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Lato</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Sonka, Austin</cp:lastModifiedBy>
  <cp:revision>21</cp:revision>
  <dcterms:created xsi:type="dcterms:W3CDTF">2019-10-14T02:36:52Z</dcterms:created>
  <dcterms:modified xsi:type="dcterms:W3CDTF">2022-12-11T17:05:55Z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