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  <p:sldMasterId id="2147483664" r:id="rId5"/>
    <p:sldMasterId id="2147483851" r:id="rId6"/>
    <p:sldMasterId id="2147483861" r:id="rId7"/>
    <p:sldMasterId id="2147483670" r:id="rId8"/>
    <p:sldMasterId id="2147483678" r:id="rId9"/>
    <p:sldMasterId id="2147483864" r:id="rId10"/>
    <p:sldMasterId id="2147483672" r:id="rId11"/>
    <p:sldMasterId id="2147483866" r:id="rId12"/>
  </p:sldMasterIdLst>
  <p:notesMasterIdLst>
    <p:notesMasterId r:id="rId17"/>
  </p:notesMasterIdLst>
  <p:handoutMasterIdLst>
    <p:handoutMasterId r:id="rId18"/>
  </p:handoutMasterIdLst>
  <p:sldIdLst>
    <p:sldId id="440" r:id="rId13"/>
    <p:sldId id="431" r:id="rId14"/>
    <p:sldId id="432" r:id="rId15"/>
    <p:sldId id="442" r:id="rId16"/>
  </p:sldIdLst>
  <p:sldSz cx="9144000" cy="5143500" type="screen16x9"/>
  <p:notesSz cx="7010400" cy="92964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eNunzio" initials="M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00000"/>
    <a:srgbClr val="B9242A"/>
    <a:srgbClr val="A8101F"/>
    <a:srgbClr val="CC1F20"/>
    <a:srgbClr val="ECECEA"/>
    <a:srgbClr val="E6E6E6"/>
    <a:srgbClr val="DB202C"/>
    <a:srgbClr val="BD1D27"/>
    <a:srgbClr val="69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9" autoAdjust="0"/>
    <p:restoredTop sz="88580" autoAdjust="0"/>
  </p:normalViewPr>
  <p:slideViewPr>
    <p:cSldViewPr snapToGrid="0" snapToObjects="1">
      <p:cViewPr varScale="1">
        <p:scale>
          <a:sx n="116" d="100"/>
          <a:sy n="116" d="100"/>
        </p:scale>
        <p:origin x="46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463" y="2601912"/>
            <a:ext cx="8021637" cy="1588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3429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</a:t>
            </a:r>
            <a:br>
              <a:rPr lang="en-US" dirty="0" smtClean="0"/>
            </a:br>
            <a:r>
              <a:rPr lang="en-US" dirty="0" smtClean="0"/>
              <a:t>add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7463" y="4236652"/>
            <a:ext cx="6985000" cy="59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97975" y="1608881"/>
            <a:ext cx="3101513" cy="2593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3716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8288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28650" y="1583267"/>
            <a:ext cx="3598862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4665133" y="1583267"/>
            <a:ext cx="3843867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8650" y="1012824"/>
            <a:ext cx="7886700" cy="4773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502710" y="1012824"/>
            <a:ext cx="11625" cy="3174562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324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82097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dirty="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6689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3057525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73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Copy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7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21251" y="41039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21251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4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Image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9392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1810" y="39134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809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2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3768" cy="198424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085647"/>
            <a:ext cx="897128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01293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4836687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3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9144000" cy="198559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074073"/>
            <a:ext cx="914400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4" y="429769"/>
            <a:ext cx="2732230" cy="963902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559610" y="2414016"/>
            <a:ext cx="149779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9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016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3999" cy="198424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0" y="2773028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6744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08668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19751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7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3712" y="-34724"/>
            <a:ext cx="9497028" cy="5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725"/>
            <a:ext cx="9144000" cy="51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Revised</a:t>
            </a:r>
            <a:r>
              <a:rPr lang="en-US" smtClean="0"/>
              <a:t>: August 26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463" y="2773846"/>
            <a:ext cx="8021637" cy="1588439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4800" b="0" i="0" kern="120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4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4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4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4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React – Level 1</a:t>
            </a:r>
          </a:p>
          <a:p>
            <a:r>
              <a:rPr lang="en-US" sz="2000" dirty="0" smtClean="0"/>
              <a:t>React 16.8 Hooks</a:t>
            </a:r>
          </a:p>
        </p:txBody>
      </p:sp>
    </p:spTree>
    <p:extLst>
      <p:ext uri="{BB962C8B-B14F-4D97-AF65-F5344CB8AC3E}">
        <p14:creationId xmlns:p14="http://schemas.microsoft.com/office/powerpoint/2010/main" val="215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useState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655026" cy="1235890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Conventional State: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Must use class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Must use </a:t>
            </a:r>
            <a:r>
              <a:rPr lang="en-US" sz="1400" dirty="0" err="1" smtClean="0">
                <a:solidFill>
                  <a:srgbClr val="595959"/>
                </a:solidFill>
              </a:rPr>
              <a:t>setState</a:t>
            </a:r>
            <a:r>
              <a:rPr lang="en-US" sz="1400" dirty="0" smtClean="0">
                <a:solidFill>
                  <a:srgbClr val="595959"/>
                </a:solidFill>
              </a:rPr>
              <a:t> and merge in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324" y="1012824"/>
            <a:ext cx="3655026" cy="1887596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Functional State w/ </a:t>
            </a:r>
            <a:r>
              <a:rPr lang="en-US" sz="2000" dirty="0" err="1" smtClean="0">
                <a:solidFill>
                  <a:srgbClr val="C00000"/>
                </a:solidFill>
              </a:rPr>
              <a:t>useState</a:t>
            </a:r>
            <a:endParaRPr lang="en-US" sz="1600" dirty="0">
              <a:solidFill>
                <a:srgbClr val="5959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</a:rPr>
              <a:t>Must use functional </a:t>
            </a:r>
            <a:r>
              <a:rPr lang="en-US" sz="1400" dirty="0" smtClean="0">
                <a:solidFill>
                  <a:srgbClr val="595959"/>
                </a:solidFill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Declare an array: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First element is state variable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Second element is name of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Can take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</a:rPr>
              <a:t>Initialize with value in parentheses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575" y="2071097"/>
            <a:ext cx="3873176" cy="1754326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text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'Loading'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575" y="4003040"/>
            <a:ext cx="3589444" cy="300082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'Loading...'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6846" y="2991445"/>
            <a:ext cx="3021981" cy="923330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setText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'Loading'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846" y="4005801"/>
            <a:ext cx="2265364" cy="300082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setText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'Loading...'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746119"/>
            <a:ext cx="7886700" cy="428700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Functional replacement for common lifecycle methods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650" y="1341409"/>
            <a:ext cx="2204450" cy="2308324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600" u="heavy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600" u="heavy" dirty="0" smtClean="0">
                <a:solidFill>
                  <a:srgbClr val="9CDCFE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</a:t>
            </a:r>
            <a:r>
              <a:rPr lang="en-US" sz="1600" u="heavy" dirty="0" err="1" smtClean="0">
                <a:solidFill>
                  <a:srgbClr val="9CDCFE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API</a:t>
            </a:r>
            <a:r>
              <a:rPr lang="en-US" sz="1600" u="heavy" dirty="0" err="1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.</a:t>
            </a:r>
            <a:r>
              <a:rPr lang="en-US" sz="1600" u="heavy" dirty="0" err="1" smtClean="0">
                <a:solidFill>
                  <a:srgbClr val="DCDCAA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fetchTodos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  .</a:t>
            </a:r>
            <a:r>
              <a:rPr lang="en-US" sz="1600" u="heavy" dirty="0">
                <a:solidFill>
                  <a:srgbClr val="DCDCAA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then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</a:t>
            </a:r>
            <a:r>
              <a:rPr lang="en-US" sz="1600" u="heavy" dirty="0">
                <a:solidFill>
                  <a:srgbClr val="9CDCFE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res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600" u="heavy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600" u="heavy" dirty="0" smtClean="0">
                <a:solidFill>
                  <a:srgbClr val="DCDCAA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    </a:t>
            </a:r>
            <a:r>
              <a:rPr lang="en-US" sz="1600" u="heavy" dirty="0" err="1" smtClean="0">
                <a:solidFill>
                  <a:srgbClr val="DCDCAA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doStuff</a:t>
            </a:r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</a:t>
            </a:r>
            <a:r>
              <a:rPr lang="en-US" sz="1600" u="heavy" dirty="0" smtClean="0">
                <a:solidFill>
                  <a:srgbClr val="9CDCFE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res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)</a:t>
            </a:r>
          </a:p>
          <a:p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  })</a:t>
            </a:r>
            <a:endParaRPr lang="en-US" sz="1600" u="heavy" dirty="0">
              <a:solidFill>
                <a:srgbClr val="D4D4D4"/>
              </a:solidFill>
              <a:uFill>
                <a:solidFill>
                  <a:srgbClr val="00B0F0"/>
                </a:solidFill>
              </a:uFill>
              <a:latin typeface="Consolas" panose="020B0609020204030204" pitchFamily="49" charset="0"/>
            </a:endParaRPr>
          </a:p>
          <a:p>
            <a:r>
              <a:rPr lang="en-US" sz="1600" u="heavy" dirty="0" smtClean="0">
                <a:solidFill>
                  <a:srgbClr val="C586C0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</a:t>
            </a:r>
            <a:r>
              <a:rPr lang="en-US" sz="1600" u="heavy" dirty="0" smtClean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return</a:t>
            </a:r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600" u="heavy" dirty="0">
                <a:solidFill>
                  <a:srgbClr val="569CD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600" u="heavy" dirty="0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  </a:t>
            </a:r>
            <a:r>
              <a:rPr lang="en-US" sz="1600" u="heavy" dirty="0" err="1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clearStuff</a:t>
            </a:r>
            <a:r>
              <a:rPr lang="en-US" sz="1600" u="heavy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();</a:t>
            </a:r>
          </a:p>
          <a:p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}</a:t>
            </a:r>
            <a:endParaRPr lang="en-US" sz="1600" u="heavy" dirty="0">
              <a:solidFill>
                <a:srgbClr val="D4D4D4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  <a:p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[</a:t>
            </a:r>
            <a:r>
              <a:rPr lang="en-US" sz="1600" u="heavy" dirty="0">
                <a:solidFill>
                  <a:srgbClr val="9CDCFE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1600" u="heavy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0512" y="1201060"/>
            <a:ext cx="4664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 Light"/>
              </a:rPr>
              <a:t>useEffect</a:t>
            </a:r>
            <a:r>
              <a:rPr lang="en-US" dirty="0" smtClean="0">
                <a:latin typeface="Helvetica Light"/>
              </a:rPr>
              <a:t> takes two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Helvetica Light"/>
              </a:rPr>
              <a:t>Effect function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  <a:latin typeface="Helvetica Light"/>
              </a:rPr>
              <a:t>Function body runs when effect fires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Helvetica Light"/>
              </a:rPr>
              <a:t>Returns a function that cleans up after the effect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Fire condition - optional array of props/state variables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Parameter not provided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 Light"/>
              </a:rPr>
              <a:t>E</a:t>
            </a: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ffect runs on every render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Empty array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Effect runs once on component mount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Array of props/state variables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Helvetica Light"/>
              </a:rPr>
              <a:t>Effect runs on renders when provided props/state have changed</a:t>
            </a:r>
            <a:endParaRPr lang="en-US" dirty="0">
              <a:solidFill>
                <a:srgbClr val="00B050"/>
              </a:solidFill>
              <a:latin typeface="Helvetica Light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628650" y="4034723"/>
            <a:ext cx="7886700" cy="428700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These different conditions may sound a lot like lifecycle method triggers. </a:t>
            </a:r>
            <a:r>
              <a:rPr lang="en-US" sz="2000" dirty="0" err="1" smtClean="0">
                <a:solidFill>
                  <a:srgbClr val="C00000"/>
                </a:solidFill>
              </a:rPr>
              <a:t>useEffect</a:t>
            </a:r>
            <a:r>
              <a:rPr lang="en-US" sz="2000" dirty="0" smtClean="0">
                <a:solidFill>
                  <a:srgbClr val="C00000"/>
                </a:solidFill>
              </a:rPr>
              <a:t> is designed to replace them in most situations.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-Down Arrow 19"/>
          <p:cNvSpPr/>
          <p:nvPr/>
        </p:nvSpPr>
        <p:spPr>
          <a:xfrm>
            <a:off x="4443404" y="2082599"/>
            <a:ext cx="284480" cy="60703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Equivalents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1400" dirty="0" err="1" smtClean="0"/>
              <a:t>componentDidUpdate</a:t>
            </a:r>
            <a:endParaRPr lang="en-US" sz="14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12758" y="763840"/>
            <a:ext cx="2559394" cy="2018699"/>
          </a:xfrm>
        </p:spPr>
        <p:txBody>
          <a:bodyPr/>
          <a:lstStyle/>
          <a:p>
            <a:pPr algn="ctr"/>
            <a:r>
              <a:rPr lang="en-US" sz="1400" dirty="0" err="1" smtClean="0"/>
              <a:t>componentDidUpdate</a:t>
            </a:r>
            <a:r>
              <a:rPr lang="en-US" sz="1400" dirty="0" smtClean="0"/>
              <a:t>()</a:t>
            </a:r>
          </a:p>
          <a:p>
            <a:pPr algn="ctr"/>
            <a:r>
              <a:rPr lang="en-US" sz="1200" dirty="0" smtClean="0"/>
              <a:t>(conditionally)</a:t>
            </a:r>
            <a:endParaRPr lang="en-US" sz="1200" dirty="0"/>
          </a:p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1400" dirty="0" err="1" smtClean="0"/>
              <a:t>componentDidMount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2440" y="1345937"/>
            <a:ext cx="1628972" cy="646331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9CDCFE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[]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7969" y="1345937"/>
            <a:ext cx="1628972" cy="646331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1158" y="1345937"/>
            <a:ext cx="1628972" cy="646331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40" y="3021451"/>
            <a:ext cx="1628972" cy="1015663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return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clearStuff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D4D4D4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[]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249709" y="2678453"/>
            <a:ext cx="2559394" cy="1510699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/>
              <a:t>componentWillUnmount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8678" y="3021449"/>
            <a:ext cx="1628972" cy="1015663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return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clearStuff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D4D4D4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3305947" y="2678451"/>
            <a:ext cx="2559394" cy="1510699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</a:t>
            </a:r>
            <a:r>
              <a:rPr lang="en-US" sz="1400" dirty="0" smtClean="0"/>
              <a:t>leanup after every render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5489" y="3021811"/>
            <a:ext cx="1628972" cy="1015663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C586C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return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DCDCAA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clearStuff</a:t>
            </a:r>
            <a:r>
              <a:rPr lang="en-US" sz="1200" dirty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D4D4D4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F0"/>
                  </a:solidFill>
                </a:u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1200" dirty="0" smtClean="0">
                <a:solidFill>
                  <a:srgbClr val="D4D4D4"/>
                </a:solidFill>
                <a:uFill>
                  <a:solidFill>
                    <a:srgbClr val="00B050"/>
                  </a:solidFill>
                </a:u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6312758" y="2678813"/>
            <a:ext cx="2559394" cy="1510699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</a:t>
            </a:r>
            <a:r>
              <a:rPr lang="en-US" sz="1400" dirty="0" smtClean="0"/>
              <a:t>leanup after some renders()</a:t>
            </a:r>
            <a:endParaRPr lang="en-US" sz="1400" dirty="0"/>
          </a:p>
        </p:txBody>
      </p:sp>
      <p:sp>
        <p:nvSpPr>
          <p:cNvPr id="19" name="Up-Down Arrow 18"/>
          <p:cNvSpPr/>
          <p:nvPr/>
        </p:nvSpPr>
        <p:spPr>
          <a:xfrm>
            <a:off x="1387166" y="2082599"/>
            <a:ext cx="284480" cy="60703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7450215" y="2082599"/>
            <a:ext cx="284480" cy="60703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0" y="4215599"/>
            <a:ext cx="9144000" cy="42564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lang="en-US" sz="3000" b="0" i="0" kern="1200" dirty="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sz="2000" dirty="0" smtClean="0"/>
              <a:t>You can call </a:t>
            </a:r>
            <a:r>
              <a:rPr lang="en-US" sz="2000" dirty="0" err="1" smtClean="0"/>
              <a:t>useEffect</a:t>
            </a:r>
            <a:r>
              <a:rPr lang="en-US" sz="2000" dirty="0" smtClean="0"/>
              <a:t> multiple times in one function for multiple conditions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17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p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mage and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mage and Copy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mage and Copy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mage and Copy Slide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Secondary 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ivider/Quote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Divider/Quote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DC581D9ABB24AA552514296E0F4AF" ma:contentTypeVersion="1" ma:contentTypeDescription="Create a new document." ma:contentTypeScope="" ma:versionID="a877f3a268033c2b0e6ace0968f67f38">
  <xsd:schema xmlns:xsd="http://www.w3.org/2001/XMLSchema" xmlns:xs="http://www.w3.org/2001/XMLSchema" xmlns:p="http://schemas.microsoft.com/office/2006/metadata/properties" xmlns:ns2="3b9df1d3-031b-4be8-b4be-9d34bfc28a91" targetNamespace="http://schemas.microsoft.com/office/2006/metadata/properties" ma:root="true" ma:fieldsID="37fc3ab21be4406516f4c861eac27201" ns2:_="">
    <xsd:import namespace="3b9df1d3-031b-4be8-b4be-9d34bfc28a91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df1d3-031b-4be8-b4be-9d34bfc28a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F5CC336-3631-47A4-850E-6C9AEF9073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19CCCF-1858-4C26-9050-2439651B9F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df1d3-031b-4be8-b4be-9d34bfc28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B3EC49-02FB-4B95-A46F-8653CED5AE3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b9df1d3-031b-4be8-b4be-9d34bfc28a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15310</TotalTime>
  <Words>332</Words>
  <Application>Microsoft Office PowerPoint</Application>
  <PresentationFormat>On-screen Show (16:9)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.AppleSystemUIFont</vt:lpstr>
      <vt:lpstr>Arial</vt:lpstr>
      <vt:lpstr>Calibri</vt:lpstr>
      <vt:lpstr>Consolas</vt:lpstr>
      <vt:lpstr>Helvetica</vt:lpstr>
      <vt:lpstr>Helvetica Light</vt:lpstr>
      <vt:lpstr>Cover Slide</vt:lpstr>
      <vt:lpstr>Copy Slides</vt:lpstr>
      <vt:lpstr>Image and Copy Slide</vt:lpstr>
      <vt:lpstr>Image and Copy Slide 2</vt:lpstr>
      <vt:lpstr>Image and Copy Slide 3</vt:lpstr>
      <vt:lpstr>Image and Copy Slide 4</vt:lpstr>
      <vt:lpstr>Secondary Cover Slide</vt:lpstr>
      <vt:lpstr>Divider/Quote Slide 1</vt:lpstr>
      <vt:lpstr>Divider/Quote Slide 2</vt:lpstr>
      <vt:lpstr>PowerPoint Presentation</vt:lpstr>
      <vt:lpstr>useState Hook</vt:lpstr>
      <vt:lpstr>useEffect Hook</vt:lpstr>
      <vt:lpstr>useEffect Equivalents</vt:lpstr>
    </vt:vector>
  </TitlesOfParts>
  <Company>Perficient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Jeffrey.Barras@perficient.com</dc:creator>
  <cp:lastModifiedBy>Jeffrey Barras</cp:lastModifiedBy>
  <cp:revision>675</cp:revision>
  <cp:lastPrinted>2016-07-06T17:22:17Z</cp:lastPrinted>
  <dcterms:created xsi:type="dcterms:W3CDTF">2014-10-20T14:45:52Z</dcterms:created>
  <dcterms:modified xsi:type="dcterms:W3CDTF">2019-08-26T19:55:45Z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0x010100A92DC581D9ABB24AA552514296E0F4AF</vt:lpwstr>
  </property>
</Properties>
</file>