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  <p:sldMasterId id="2147483664" r:id="rId5"/>
    <p:sldMasterId id="2147483851" r:id="rId6"/>
    <p:sldMasterId id="2147483861" r:id="rId7"/>
    <p:sldMasterId id="2147483670" r:id="rId8"/>
    <p:sldMasterId id="2147483678" r:id="rId9"/>
    <p:sldMasterId id="2147483864" r:id="rId10"/>
    <p:sldMasterId id="2147483672" r:id="rId11"/>
    <p:sldMasterId id="2147483866" r:id="rId12"/>
  </p:sldMasterIdLst>
  <p:notesMasterIdLst>
    <p:notesMasterId r:id="rId23"/>
  </p:notesMasterIdLst>
  <p:handoutMasterIdLst>
    <p:handoutMasterId r:id="rId24"/>
  </p:handoutMasterIdLst>
  <p:sldIdLst>
    <p:sldId id="440" r:id="rId13"/>
    <p:sldId id="431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32" r:id="rId22"/>
  </p:sldIdLst>
  <p:sldSz cx="9144000" cy="5143500" type="screen16x9"/>
  <p:notesSz cx="7010400" cy="92964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eNunzio" initials="M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95959"/>
    <a:srgbClr val="B9242A"/>
    <a:srgbClr val="A8101F"/>
    <a:srgbClr val="CC1F20"/>
    <a:srgbClr val="ECECEA"/>
    <a:srgbClr val="E6E6E6"/>
    <a:srgbClr val="DB202C"/>
    <a:srgbClr val="BD1D27"/>
    <a:srgbClr val="69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9" autoAdjust="0"/>
    <p:restoredTop sz="88580" autoAdjust="0"/>
  </p:normalViewPr>
  <p:slideViewPr>
    <p:cSldViewPr snapToGrid="0" snapToObjects="1">
      <p:cViewPr varScale="1">
        <p:scale>
          <a:sx n="103" d="100"/>
          <a:sy n="103" d="100"/>
        </p:scale>
        <p:origin x="85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We will import and export components and other modules throughout our application. </a:t>
            </a:r>
            <a:r>
              <a:rPr lang="en-US" sz="900" dirty="0" err="1" smtClean="0"/>
              <a:t>Webpack</a:t>
            </a:r>
            <a:r>
              <a:rPr lang="en-US" sz="900" dirty="0" smtClean="0"/>
              <a:t> walks through these dependencies and “bundles” them in the order they’re needed</a:t>
            </a:r>
            <a:r>
              <a:rPr lang="en-US" sz="900" baseline="0" dirty="0" smtClean="0"/>
              <a:t> and leaves things out of our bundle that we don’t use. It also has other functions built in, and even more that we can plug in for </a:t>
            </a:r>
            <a:r>
              <a:rPr lang="en-US" sz="900" baseline="0" dirty="0" err="1" smtClean="0"/>
              <a:t>minification</a:t>
            </a:r>
            <a:r>
              <a:rPr lang="en-US" sz="900" baseline="0" dirty="0" smtClean="0"/>
              <a:t>, style loading, media loading, etc. </a:t>
            </a:r>
          </a:p>
          <a:p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 of stuff here, but basically there are three things happening: </a:t>
            </a:r>
          </a:p>
          <a:p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`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and `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-cli` - The core components of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necessary for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anything.</a:t>
            </a:r>
          </a:p>
          <a:p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`*-loader` -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separated into individual loaders so you only have to pull in what you need. Here we are loading babel and styles so that they can be bundled.</a:t>
            </a:r>
          </a:p>
          <a:p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`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-dev-server` - a development server that runs the app and updates on save. </a:t>
            </a:r>
            <a:endParaRPr lang="en-US" sz="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DFC0F-C2D6-4D4F-833C-833AEE8F68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DFC0F-C2D6-4D4F-833C-833AEE8F68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1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DFC0F-C2D6-4D4F-833C-833AEE8F68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1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463" y="2601912"/>
            <a:ext cx="8021637" cy="1588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3429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</a:t>
            </a:r>
            <a:br>
              <a:rPr lang="en-US" dirty="0" smtClean="0"/>
            </a:br>
            <a:r>
              <a:rPr lang="en-US" dirty="0" smtClean="0"/>
              <a:t>add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7463" y="4236652"/>
            <a:ext cx="6985000" cy="59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97975" y="1608881"/>
            <a:ext cx="3101513" cy="2593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3716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8288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28650" y="1583267"/>
            <a:ext cx="3598862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4665133" y="1583267"/>
            <a:ext cx="3843867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8650" y="1012824"/>
            <a:ext cx="7886700" cy="4773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502710" y="1012824"/>
            <a:ext cx="11625" cy="3174562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324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82097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dirty="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6689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3057525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73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Copy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7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21251" y="41039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21251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4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Image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9392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1810" y="39134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809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2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3768" cy="198424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085647"/>
            <a:ext cx="897128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01293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4836687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3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9144000" cy="198559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074073"/>
            <a:ext cx="914400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4" y="429769"/>
            <a:ext cx="2732230" cy="963902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559610" y="2414016"/>
            <a:ext cx="149779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9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016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3999" cy="198424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0" y="2773028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6744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08668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19751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7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3712" y="-34724"/>
            <a:ext cx="9497028" cy="5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725"/>
            <a:ext cx="9144000" cy="51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Setting up a React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Revised</a:t>
            </a:r>
            <a:r>
              <a:rPr lang="en-US"/>
              <a:t>: </a:t>
            </a:r>
            <a:r>
              <a:rPr lang="en-US" smtClean="0"/>
              <a:t>August</a:t>
            </a:r>
            <a:r>
              <a:rPr lang="en-US" smtClean="0"/>
              <a:t> 26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create-react-app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416576" cy="1143967"/>
          </a:xfrm>
        </p:spPr>
        <p:txBody>
          <a:bodyPr/>
          <a:lstStyle/>
          <a:p>
            <a:r>
              <a:rPr lang="en-US" sz="1400" dirty="0" smtClean="0"/>
              <a:t>To initialize a new app run the command: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Make ‘app-name’ whatever you want.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28041" y="1389985"/>
            <a:ext cx="3108463" cy="300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npx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create-react-app app-name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59" y="391852"/>
            <a:ext cx="1694229" cy="330661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75092" y="1016770"/>
            <a:ext cx="2726202" cy="1143967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You will be provided a folder structure that looks like this.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App.js is your entry-point, or “root component”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 charset="0"/>
            </a:endParaRPr>
          </a:p>
        </p:txBody>
      </p:sp>
      <p:pic>
        <p:nvPicPr>
          <p:cNvPr id="8" name="Picture 7" descr="Fichier:Un1.svg — Wikiversit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" y="1243164"/>
            <a:ext cx="446903" cy="446903"/>
          </a:xfrm>
          <a:prstGeom prst="rect">
            <a:avLst/>
          </a:prstGeom>
        </p:spPr>
      </p:pic>
      <p:pic>
        <p:nvPicPr>
          <p:cNvPr id="9" name="Picture 8" descr="Binarize an image - Stack Overflow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2" y="1243164"/>
            <a:ext cx="446903" cy="446903"/>
          </a:xfrm>
          <a:prstGeom prst="rect">
            <a:avLst/>
          </a:prstGeom>
        </p:spPr>
      </p:pic>
      <p:pic>
        <p:nvPicPr>
          <p:cNvPr id="10" name="Picture 9" descr="tre - Wikizionari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" y="3332006"/>
            <a:ext cx="545302" cy="545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2707" y="3454616"/>
            <a:ext cx="2079764" cy="300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7353" y="3037499"/>
            <a:ext cx="2488313" cy="139715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To run your app: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Will host your application at ‘localhost:3000’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822" y="2692956"/>
            <a:ext cx="3921481" cy="201101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6867939" y="1389985"/>
            <a:ext cx="333355" cy="300082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2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Zero-</a:t>
            </a:r>
            <a:r>
              <a:rPr lang="en-US" sz="1600" dirty="0" err="1" smtClean="0"/>
              <a:t>config</a:t>
            </a:r>
            <a:r>
              <a:rPr lang="en-US" sz="1600" dirty="0" smtClean="0"/>
              <a:t> (at first)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Has everything you need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can be hard to tell how your app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likely will have to configure something eventually and will have to “eject” your create-react-app. You won’t like it.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Takes some setup and 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Might have to worry about some </a:t>
            </a:r>
            <a:r>
              <a:rPr lang="en-US" sz="1600" dirty="0" err="1" smtClean="0"/>
              <a:t>polyfills</a:t>
            </a:r>
            <a:r>
              <a:rPr lang="en-US" sz="1600" dirty="0" smtClean="0"/>
              <a:t> down the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Less unnecessary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Easier to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magic, you will know what’s doing what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7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from Scratch -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83442" y="1012824"/>
            <a:ext cx="2998381" cy="3310698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Babel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@babel/core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@babel/cli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@babel/preset-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(ES6+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@babel/preset-react</a:t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(JSX support)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38530" y="1012824"/>
            <a:ext cx="2733622" cy="2018699"/>
          </a:xfrm>
        </p:spPr>
        <p:txBody>
          <a:bodyPr/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</a:rPr>
              <a:t>Webpack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ebpack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ebpack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webpack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-dev-server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babel-loader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style-loader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9709" y="1012824"/>
            <a:ext cx="2777026" cy="2018699"/>
          </a:xfrm>
        </p:spPr>
        <p:txBody>
          <a:bodyPr/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react-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react-hot-loader (optional)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Project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848498"/>
            <a:ext cx="7886700" cy="3554626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Make a folder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Initialize a node project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Follow the prompts to setup </a:t>
            </a:r>
            <a:r>
              <a:rPr lang="en-US" sz="1600" dirty="0" err="1" smtClean="0"/>
              <a:t>package.json</a:t>
            </a:r>
            <a:r>
              <a:rPr lang="en-US" sz="1600" dirty="0" smtClean="0"/>
              <a:t> details (defaults are okay):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827643" y="1405755"/>
            <a:ext cx="2663687" cy="300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7642" y="823053"/>
            <a:ext cx="2663687" cy="50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mkdir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scratch-app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cd scratch-app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70" y="2329680"/>
            <a:ext cx="2917367" cy="1962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 name: (scratch-app)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version: (1.0.0)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description: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React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 point: (index.js)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 command: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repository: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keywords: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author: Jeff Barras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license: (ISC)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961" y="2979135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Results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36311" y="3381375"/>
            <a:ext cx="968237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7700" y="2119684"/>
            <a:ext cx="4581525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"name": "scratch-app",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"version": "1.0.0",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"description": "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React</a:t>
            </a:r>
            <a:r>
              <a:rPr kumimoji="0" lang="en-US" sz="1350" b="0" i="0" u="none" strike="noStrike" kern="1200" cap="none" spc="0" normalizeH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"main": "index.js",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"scripts": {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"test": "echo \"Error: no test specified\"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					&amp;&amp;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 1"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"author": "Jeff Barras",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"license": "ISC"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General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650" y="1012825"/>
            <a:ext cx="4229100" cy="190182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At this point you have a project folder with </a:t>
            </a:r>
            <a:r>
              <a:rPr lang="en-US" sz="1600" dirty="0" err="1" smtClean="0">
                <a:latin typeface="Consolas" panose="020B0609020204030204" pitchFamily="49" charset="0"/>
              </a:rPr>
              <a:t>package.json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It’s a good time to initialize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And add a remote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Next we will add a .</a:t>
            </a:r>
            <a:r>
              <a:rPr lang="en-US" sz="1600" dirty="0" err="1" smtClean="0"/>
              <a:t>gitignore</a:t>
            </a:r>
            <a:r>
              <a:rPr lang="en-US" sz="1600" dirty="0" smtClean="0"/>
              <a:t>, folders and index.html – the only html we will need for a SPA!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905375" y="1529580"/>
            <a:ext cx="2663687" cy="300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3718" y="1864289"/>
            <a:ext cx="3809999" cy="300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remote add origin &lt;repo address&gt;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198998"/>
            <a:ext cx="3433430" cy="2541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60" y="2740065"/>
            <a:ext cx="2495550" cy="2000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266121" y="3232298"/>
            <a:ext cx="212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8772" y="3047632"/>
            <a:ext cx="14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Helvetica Light"/>
                <a:ea typeface="+mn-ea"/>
                <a:cs typeface="+mn-cs"/>
              </a:rPr>
              <a:t>Remember this little guy. He’s important.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Babel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049" y="732908"/>
            <a:ext cx="7557755" cy="711910"/>
          </a:xfrm>
        </p:spPr>
        <p:txBody>
          <a:bodyPr/>
          <a:lstStyle/>
          <a:p>
            <a:r>
              <a:rPr lang="en-US" sz="1600" dirty="0" smtClean="0"/>
              <a:t>The browser will not run ES6 (usually) or JSX directly. We need to convert both to plain JavaScript. This is done through the use of a “</a:t>
            </a:r>
            <a:r>
              <a:rPr lang="en-US" sz="1600" dirty="0" err="1" smtClean="0"/>
              <a:t>transpiler</a:t>
            </a:r>
            <a:r>
              <a:rPr lang="en-US" sz="1600" dirty="0" smtClean="0"/>
              <a:t>” like Babel.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5746" y="1442074"/>
            <a:ext cx="3950587" cy="1901826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Install babel core and presets</a:t>
            </a: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Create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babelrc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at project 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651" y="1338851"/>
            <a:ext cx="4129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core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and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cli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are involved 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transpiling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and watching for changes to development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JS.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preset-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env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contains settings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transpiling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ES6+ JS.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preset-react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contains settings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transpiling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rPr>
              <a:t> JSX. 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Babel-plugin…class-properties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Helvetica Light" charset="0"/>
                <a:cs typeface="Helvetica Light" charset="0"/>
              </a:rPr>
              <a:t>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Light" charset="0"/>
                <a:ea typeface="Helvetica Light" charset="0"/>
                <a:cs typeface="Helvetica Light" charset="0"/>
              </a:rPr>
              <a:t>allows us to use instance variables outside of the constructor.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367360" y="1338851"/>
            <a:ext cx="451809" cy="18158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5747" y="1900544"/>
            <a:ext cx="3950587" cy="6924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–-save-dev @babel/core @babel/cli @babel/preset-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@babel/preset-react babel-plugin-transform-class-properties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34" y="3254286"/>
            <a:ext cx="2288769" cy="1455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72" y="3254286"/>
            <a:ext cx="1463302" cy="14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747" y="775216"/>
            <a:ext cx="7557755" cy="711910"/>
          </a:xfrm>
        </p:spPr>
        <p:txBody>
          <a:bodyPr/>
          <a:lstStyle/>
          <a:p>
            <a:r>
              <a:rPr lang="en-US" sz="1600" dirty="0" err="1" smtClean="0"/>
              <a:t>Webpack</a:t>
            </a:r>
            <a:r>
              <a:rPr lang="en-US" sz="1600" dirty="0" smtClean="0"/>
              <a:t> is a module bundler.</a:t>
            </a:r>
          </a:p>
          <a:p>
            <a:r>
              <a:rPr lang="en-US" sz="1600" dirty="0" smtClean="0"/>
              <a:t>Walks dependency tree and outputs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bundle.js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5746" y="1442074"/>
            <a:ext cx="4088663" cy="1901826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Install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webpack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, dev server, and loaders</a:t>
            </a: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Create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webpack.config.js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at project root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747" y="1900544"/>
            <a:ext cx="4011613" cy="6924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save-dev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webpack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webpack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-cli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webpack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-dev-server style-loader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-loader babel-loader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56" y="3051511"/>
            <a:ext cx="1499104" cy="1672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46" y="848497"/>
            <a:ext cx="3065746" cy="37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React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747" y="808862"/>
            <a:ext cx="4414091" cy="711910"/>
          </a:xfrm>
        </p:spPr>
        <p:txBody>
          <a:bodyPr/>
          <a:lstStyle/>
          <a:p>
            <a:r>
              <a:rPr lang="en-US" sz="1600" dirty="0" smtClean="0"/>
              <a:t>Now to add a React application shell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5746" y="1442074"/>
            <a:ext cx="4088663" cy="1901826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Install React and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 charset="0"/>
              </a:rPr>
              <a:t>ReactDOM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  <a:p>
            <a:pPr marL="228600" marR="0" lvl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Create the following in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src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651510" marR="0" lvl="2" indent="-2857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index.js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 – entry point</a:t>
            </a:r>
          </a:p>
          <a:p>
            <a:pPr marL="651510" marR="0" lvl="2" indent="-2857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App.js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– root component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4409" y="1415997"/>
            <a:ext cx="2429983" cy="292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react react-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dom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56" y="2686050"/>
            <a:ext cx="1457086" cy="2009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09" y="1836455"/>
            <a:ext cx="3557587" cy="28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from Scratch – Finish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748" y="808862"/>
            <a:ext cx="4263878" cy="858104"/>
          </a:xfrm>
        </p:spPr>
        <p:txBody>
          <a:bodyPr/>
          <a:lstStyle/>
          <a:p>
            <a:r>
              <a:rPr lang="en-US" sz="1600" dirty="0" smtClean="0"/>
              <a:t>That’s all we really need for our boilerplate. The app is ready to run. We will add a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 smtClean="0"/>
              <a:t> script to our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sz="1600" dirty="0" smtClean="0"/>
              <a:t> to make it easier. 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3749281"/>
            <a:ext cx="1304925" cy="292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5748" y="1666966"/>
            <a:ext cx="4263878" cy="85810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11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 algn="l" defTabSz="342900" rtl="0" eaLnBrk="1" latinLnBrk="0" hangingPunct="1">
              <a:spcBef>
                <a:spcPct val="20000"/>
              </a:spcBef>
              <a:buFont typeface=".AppleSystemUIFont" charset="-120"/>
              <a:buChar char="–"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 algn="l" defTabSz="342900" rtl="0" eaLnBrk="1" latinLnBrk="0" hangingPunct="1">
              <a:spcBef>
                <a:spcPct val="20000"/>
              </a:spcBef>
              <a:buFont typeface="Arial" charset="0"/>
              <a:buChar char="•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1.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</a:rPr>
              <a:t>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96720"/>
            <a:ext cx="3280388" cy="1628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2096018"/>
            <a:ext cx="2705100" cy="1381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6825" y="209601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Light"/>
                <a:ea typeface="+mn-ea"/>
                <a:cs typeface="+mn-cs"/>
              </a:rPr>
              <a:t>3.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8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p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mage and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mage and Copy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mage and Copy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mage and Copy Slide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Secondary 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ivider/Quote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Divider/Quote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DC581D9ABB24AA552514296E0F4AF" ma:contentTypeVersion="1" ma:contentTypeDescription="Create a new document." ma:contentTypeScope="" ma:versionID="a877f3a268033c2b0e6ace0968f67f38">
  <xsd:schema xmlns:xsd="http://www.w3.org/2001/XMLSchema" xmlns:xs="http://www.w3.org/2001/XMLSchema" xmlns:p="http://schemas.microsoft.com/office/2006/metadata/properties" xmlns:ns2="3b9df1d3-031b-4be8-b4be-9d34bfc28a91" targetNamespace="http://schemas.microsoft.com/office/2006/metadata/properties" ma:root="true" ma:fieldsID="37fc3ab21be4406516f4c861eac27201" ns2:_="">
    <xsd:import namespace="3b9df1d3-031b-4be8-b4be-9d34bfc28a91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df1d3-031b-4be8-b4be-9d34bfc28a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3EC49-02FB-4B95-A46F-8653CED5AE3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b9df1d3-031b-4be8-b4be-9d34bfc28a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19CCCF-1858-4C26-9050-2439651B9F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df1d3-031b-4be8-b4be-9d34bfc28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5CC336-3631-47A4-850E-6C9AEF9073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16414</TotalTime>
  <Words>761</Words>
  <Application>Microsoft Office PowerPoint</Application>
  <PresentationFormat>On-screen Show (16:9)</PresentationFormat>
  <Paragraphs>129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.AppleSystemUIFont</vt:lpstr>
      <vt:lpstr>Arial</vt:lpstr>
      <vt:lpstr>Calibri</vt:lpstr>
      <vt:lpstr>Consolas</vt:lpstr>
      <vt:lpstr>Helvetica</vt:lpstr>
      <vt:lpstr>Helvetica Light</vt:lpstr>
      <vt:lpstr>Cover Slide</vt:lpstr>
      <vt:lpstr>Copy Slides</vt:lpstr>
      <vt:lpstr>Image and Copy Slide</vt:lpstr>
      <vt:lpstr>Image and Copy Slide 2</vt:lpstr>
      <vt:lpstr>Image and Copy Slide 3</vt:lpstr>
      <vt:lpstr>Image and Copy Slide 4</vt:lpstr>
      <vt:lpstr>Secondary Cover Slide</vt:lpstr>
      <vt:lpstr>Divider/Quote Slide 1</vt:lpstr>
      <vt:lpstr>Divider/Quote Slide 2</vt:lpstr>
      <vt:lpstr>PowerPoint Presentation</vt:lpstr>
      <vt:lpstr>Setting Up an Environment</vt:lpstr>
      <vt:lpstr>React from Scratch - Dependencies</vt:lpstr>
      <vt:lpstr>React App from Scratch – Project Initialization</vt:lpstr>
      <vt:lpstr>React App from Scratch – General Setup</vt:lpstr>
      <vt:lpstr>React App from Scratch – Babel</vt:lpstr>
      <vt:lpstr>React App from Scratch – Webpack</vt:lpstr>
      <vt:lpstr>React App from Scratch – React</vt:lpstr>
      <vt:lpstr>React App from Scratch – Finish up</vt:lpstr>
      <vt:lpstr>Using create-react-app</vt:lpstr>
    </vt:vector>
  </TitlesOfParts>
  <Company>Perficient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Jeffrey.Barras@perficient.com</dc:creator>
  <cp:lastModifiedBy>Jeffrey Barras</cp:lastModifiedBy>
  <cp:revision>667</cp:revision>
  <cp:lastPrinted>2016-07-06T17:22:17Z</cp:lastPrinted>
  <dcterms:created xsi:type="dcterms:W3CDTF">2014-10-20T14:45:52Z</dcterms:created>
  <dcterms:modified xsi:type="dcterms:W3CDTF">2019-08-26T19:51:18Z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0x010100A92DC581D9ABB24AA552514296E0F4AF</vt:lpwstr>
  </property>
</Properties>
</file>