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  <p:sldMasterId id="2147483664" r:id="rId5"/>
    <p:sldMasterId id="2147483851" r:id="rId6"/>
    <p:sldMasterId id="2147483861" r:id="rId7"/>
    <p:sldMasterId id="2147483670" r:id="rId8"/>
    <p:sldMasterId id="2147483678" r:id="rId9"/>
    <p:sldMasterId id="2147483864" r:id="rId10"/>
    <p:sldMasterId id="2147483672" r:id="rId11"/>
    <p:sldMasterId id="2147483866" r:id="rId12"/>
  </p:sldMasterIdLst>
  <p:notesMasterIdLst>
    <p:notesMasterId r:id="rId16"/>
  </p:notesMasterIdLst>
  <p:handoutMasterIdLst>
    <p:handoutMasterId r:id="rId17"/>
  </p:handoutMasterIdLst>
  <p:sldIdLst>
    <p:sldId id="440" r:id="rId13"/>
    <p:sldId id="439" r:id="rId14"/>
    <p:sldId id="441" r:id="rId15"/>
  </p:sldIdLst>
  <p:sldSz cx="9144000" cy="5143500" type="screen16x9"/>
  <p:notesSz cx="7010400" cy="92964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DeNunzio" initials="M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95959"/>
    <a:srgbClr val="B9242A"/>
    <a:srgbClr val="A8101F"/>
    <a:srgbClr val="CC1F20"/>
    <a:srgbClr val="ECECEA"/>
    <a:srgbClr val="E6E6E6"/>
    <a:srgbClr val="DB202C"/>
    <a:srgbClr val="BD1D27"/>
    <a:srgbClr val="691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9" autoAdjust="0"/>
    <p:restoredTop sz="88580" autoAdjust="0"/>
  </p:normalViewPr>
  <p:slideViewPr>
    <p:cSldViewPr snapToGrid="0" snapToObjects="1">
      <p:cViewPr varScale="1">
        <p:scale>
          <a:sx n="113" d="100"/>
          <a:sy n="113" d="100"/>
        </p:scale>
        <p:origin x="235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274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EC2291-6B67-6F43-B658-89BCABFCDE35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B194B4D-4CA1-0244-B5BF-30CC280054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9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4D06C8-12BB-8D46-9F94-179D66834F58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1DFC0F-C2D6-4D4F-833C-833AEE8F6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32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1DFC0F-C2D6-4D4F-833C-833AEE8F68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11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1DFC0F-C2D6-4D4F-833C-833AEE8F68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01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463" y="2601912"/>
            <a:ext cx="8021637" cy="1588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 i="0" baseline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3429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2pPr>
            <a:lvl3pPr marL="6858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3pPr>
            <a:lvl4pPr marL="10287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4pPr>
            <a:lvl5pPr marL="1371600" indent="0">
              <a:buNone/>
              <a:defRPr sz="480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</a:t>
            </a:r>
            <a:br>
              <a:rPr lang="en-US" dirty="0" smtClean="0"/>
            </a:br>
            <a:r>
              <a:rPr lang="en-US" dirty="0" smtClean="0"/>
              <a:t>add title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57463" y="4236652"/>
            <a:ext cx="6985000" cy="590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3429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6858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0287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37160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9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97975" y="1608881"/>
            <a:ext cx="3101513" cy="2593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" b="0" i="0" baseline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144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3716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828800" indent="0">
              <a:buNone/>
              <a:defRPr sz="3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9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/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6758" y="2166937"/>
            <a:ext cx="7650484" cy="809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5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/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6758" y="2166937"/>
            <a:ext cx="7650484" cy="809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5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5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73859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28650" y="1583267"/>
            <a:ext cx="3598862" cy="29125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1"/>
          </p:nvPr>
        </p:nvSpPr>
        <p:spPr>
          <a:xfrm>
            <a:off x="4665133" y="1583267"/>
            <a:ext cx="3843867" cy="29125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8650" y="1012824"/>
            <a:ext cx="7886700" cy="4773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</a:t>
            </a:r>
            <a:r>
              <a:rPr lang="en-US" smtClean="0"/>
              <a:t>text styles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73859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7886700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7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73859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012824"/>
            <a:ext cx="3655026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4502710" y="1012824"/>
            <a:ext cx="11625" cy="3174562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60324" y="1012824"/>
            <a:ext cx="3655026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582097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dirty="0" smtClean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5947" y="1012824"/>
            <a:ext cx="2559394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12758" y="1012824"/>
            <a:ext cx="2559394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9709" y="1012824"/>
            <a:ext cx="2559394" cy="2018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86689" y="1031155"/>
            <a:ext cx="18836" cy="3559895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8" name="Straight Connector 7"/>
          <p:cNvCxnSpPr/>
          <p:nvPr userDrawn="1"/>
        </p:nvCxnSpPr>
        <p:spPr>
          <a:xfrm>
            <a:off x="3057525" y="1031155"/>
            <a:ext cx="18836" cy="3559895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7735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Copy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9767" y="0"/>
            <a:ext cx="4444608" cy="4764024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21251" y="410394"/>
            <a:ext cx="3673475" cy="438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21251" y="1004586"/>
            <a:ext cx="3673475" cy="3402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4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eft Image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699392" y="0"/>
            <a:ext cx="4444608" cy="4764024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11810" y="391344"/>
            <a:ext cx="3673475" cy="438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809" y="1004586"/>
            <a:ext cx="3673475" cy="3402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1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2 Column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53768" cy="1984248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085647"/>
            <a:ext cx="8971280" cy="438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 i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701293" y="2766104"/>
            <a:ext cx="3593629" cy="1710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41"/>
          </p:nvPr>
        </p:nvSpPr>
        <p:spPr>
          <a:xfrm>
            <a:off x="4836687" y="2766104"/>
            <a:ext cx="3593629" cy="1710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6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3 Column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9144000" cy="1985598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2074073"/>
            <a:ext cx="9144000" cy="438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 i="0" baseline="0">
                <a:solidFill>
                  <a:srgbClr val="C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5947" y="2639553"/>
            <a:ext cx="2559394" cy="1779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12758" y="2639553"/>
            <a:ext cx="2559394" cy="1779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9709" y="2639553"/>
            <a:ext cx="2559394" cy="1779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171450" indent="-171450">
              <a:buFont typeface="Arial" charset="0"/>
              <a:buChar char="•"/>
              <a:defRPr sz="11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365760" indent="-182880">
              <a:buFont typeface=".AppleSystemUIFont" charset="-120"/>
              <a:buChar char="–"/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548640" indent="-182880">
              <a:buFont typeface="Arial" charset="0"/>
              <a:buChar char="•"/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731520" indent="-182880">
              <a:defRPr sz="9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9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4" y="429769"/>
            <a:ext cx="2732230" cy="963902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559610" y="2414016"/>
            <a:ext cx="149779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9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8" r:id="rId2"/>
    <p:sldLayoutId id="2147483869" r:id="rId3"/>
    <p:sldLayoutId id="214748387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145"/>
            <a:ext cx="4443984" cy="47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0016" y="-9145"/>
            <a:ext cx="4443984" cy="47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3999" cy="198424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2000" y="2773028"/>
            <a:ext cx="0" cy="178900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941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038449"/>
            <a:ext cx="4229100" cy="100965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67449" y="2692005"/>
            <a:ext cx="0" cy="178900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7" name="Straight Connector 16"/>
          <p:cNvCxnSpPr/>
          <p:nvPr userDrawn="1"/>
        </p:nvCxnSpPr>
        <p:spPr>
          <a:xfrm>
            <a:off x="6086689" y="2692005"/>
            <a:ext cx="0" cy="178900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9" cy="197510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4767262"/>
            <a:ext cx="9144000" cy="376238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39149" y="4862988"/>
            <a:ext cx="17625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750" b="0" i="0" smtClean="0">
                <a:latin typeface="Helvetica Light" charset="0"/>
              </a:rPr>
              <a:t>‹#›</a:t>
            </a:fld>
            <a:endParaRPr lang="en-US" sz="750" b="0" i="0" dirty="0">
              <a:latin typeface="Helvetica Light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02" y="4810547"/>
            <a:ext cx="2530573" cy="3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7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038449"/>
            <a:ext cx="4229100" cy="1009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3712" y="-34724"/>
            <a:ext cx="9497028" cy="51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9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038449"/>
            <a:ext cx="4229100" cy="1009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725"/>
            <a:ext cx="9144000" cy="51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Ledger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Revised: January 22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this: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66" y="848497"/>
            <a:ext cx="6026067" cy="37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 smtClean="0"/>
              <a:t>Strategy </a:t>
            </a:r>
            <a:r>
              <a:rPr lang="en-US" sz="1400" dirty="0" smtClean="0"/>
              <a:t>(just a suggestion!)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21" y="848497"/>
            <a:ext cx="6015757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p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mage and Cop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mage and Copy Slid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Image and Copy Slid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Image and Copy Slide 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Secondary 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Divider/Quote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Divider/Quote Slid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DC581D9ABB24AA552514296E0F4AF" ma:contentTypeVersion="1" ma:contentTypeDescription="Create a new document." ma:contentTypeScope="" ma:versionID="a877f3a268033c2b0e6ace0968f67f38">
  <xsd:schema xmlns:xsd="http://www.w3.org/2001/XMLSchema" xmlns:xs="http://www.w3.org/2001/XMLSchema" xmlns:p="http://schemas.microsoft.com/office/2006/metadata/properties" xmlns:ns2="3b9df1d3-031b-4be8-b4be-9d34bfc28a91" targetNamespace="http://schemas.microsoft.com/office/2006/metadata/properties" ma:root="true" ma:fieldsID="37fc3ab21be4406516f4c861eac27201" ns2:_="">
    <xsd:import namespace="3b9df1d3-031b-4be8-b4be-9d34bfc28a91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df1d3-031b-4be8-b4be-9d34bfc28a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B3EC49-02FB-4B95-A46F-8653CED5AE3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3b9df1d3-031b-4be8-b4be-9d34bfc28a9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B19CCCF-1858-4C26-9050-2439651B9F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9df1d3-031b-4be8-b4be-9d34bfc28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5CC336-3631-47A4-850E-6C9AEF9073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15143</TotalTime>
  <Words>19</Words>
  <Application>Microsoft Office PowerPoint</Application>
  <PresentationFormat>On-screen Show (16:9)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</vt:i4>
      </vt:variant>
    </vt:vector>
  </HeadingPairs>
  <TitlesOfParts>
    <vt:vector size="17" baseType="lpstr">
      <vt:lpstr>.AppleSystemUIFont</vt:lpstr>
      <vt:lpstr>Arial</vt:lpstr>
      <vt:lpstr>Calibri</vt:lpstr>
      <vt:lpstr>Helvetica</vt:lpstr>
      <vt:lpstr>Helvetica Light</vt:lpstr>
      <vt:lpstr>Cover Slide</vt:lpstr>
      <vt:lpstr>Copy Slides</vt:lpstr>
      <vt:lpstr>Image and Copy Slide</vt:lpstr>
      <vt:lpstr>Image and Copy Slide 2</vt:lpstr>
      <vt:lpstr>Image and Copy Slide 3</vt:lpstr>
      <vt:lpstr>Image and Copy Slide 4</vt:lpstr>
      <vt:lpstr>Secondary Cover Slide</vt:lpstr>
      <vt:lpstr>Divider/Quote Slide 1</vt:lpstr>
      <vt:lpstr>Divider/Quote Slide 2</vt:lpstr>
      <vt:lpstr>PowerPoint Presentation</vt:lpstr>
      <vt:lpstr>Make this:</vt:lpstr>
      <vt:lpstr>Component Strategy (just a suggestion!)</vt:lpstr>
    </vt:vector>
  </TitlesOfParts>
  <Company>Perficient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Jeffrey.Barras@perficient.com</dc:creator>
  <cp:lastModifiedBy>Jeffrey Barras</cp:lastModifiedBy>
  <cp:revision>666</cp:revision>
  <cp:lastPrinted>2016-07-06T17:22:17Z</cp:lastPrinted>
  <dcterms:created xsi:type="dcterms:W3CDTF">2014-10-20T14:45:52Z</dcterms:created>
  <dcterms:modified xsi:type="dcterms:W3CDTF">2019-08-26T16:54:55Z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0x010100A92DC581D9ABB24AA552514296E0F4AF</vt:lpwstr>
  </property>
</Properties>
</file>