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1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D9EF-3AD4-47A6-8AF5-50618313D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C4973-05A5-45CF-8E0B-8465B92DC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4C4F9-4A43-4866-A787-EEAFF855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53B7-AE7F-44CF-A2E7-24D01E93813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B1B8A-946F-4D1B-B13A-E077D486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BCC6B-A536-4DFB-A6FD-980A8B0D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8F62-5409-444E-B116-AD6CA10B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E55-A7F4-4A25-B023-33CA2152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ADABA-94BC-4E58-8DA6-8A9E32A74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F8CDA-55E1-4F39-B198-BFC02707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53B7-AE7F-44CF-A2E7-24D01E93813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FB607-C95F-4DB5-97AD-61938BDF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0EEB3-FE95-473F-B046-0ABB0BBE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8F62-5409-444E-B116-AD6CA10B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7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AD0DD-4BFB-4382-B00A-DB724E25B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D83A1-0ED2-44C1-9206-2D38CE563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F6DB9-3D9A-429D-8ED5-964E6273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53B7-AE7F-44CF-A2E7-24D01E93813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C72E7-994A-4E7C-9274-76CBCFEE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6B969-971B-49DE-B2C1-262697D9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8F62-5409-444E-B116-AD6CA10B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 dirty="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967509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322725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FDB2-8360-492F-8BE5-30F02864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A52E-BE4B-42CE-8184-4BE58E879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6D96F-A549-48A8-8FFB-FD7F562D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53B7-AE7F-44CF-A2E7-24D01E93813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E5C94-8E10-4477-B484-846DB6B0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01C05-854A-40FF-9CC2-9732B849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8F62-5409-444E-B116-AD6CA10B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3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A710-EAEA-4E49-8534-7CB346DF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12E0B-6770-4138-AA73-17B0C0D08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812E-FD92-4B3B-922E-16DB0615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53B7-AE7F-44CF-A2E7-24D01E93813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C7282-7057-457E-8931-4F7B5896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A86BC-580F-4F75-80E7-C0C1616A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8F62-5409-444E-B116-AD6CA10B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8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EF5D-8C82-4428-A8C2-36F6BEE0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40AC-F2BA-45D3-9334-2382D7A8E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FD27F-7971-4FBF-8FC8-2C10F0131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E48CB-7EF6-4452-837D-FF62095D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53B7-AE7F-44CF-A2E7-24D01E93813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CEE66-CF85-4D50-8751-27B315DD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E8D3F-6C2D-4D67-9319-3D17A568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8F62-5409-444E-B116-AD6CA10B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4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5913-584C-488F-90BD-B430C2AA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3D6CC-FBC5-405C-AE5B-6EEE7B24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24832-3A8D-4887-8DB6-899D4B5C7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815ED-A77E-412B-B01F-B92A2E46D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82640-7B1C-404F-814E-B253819D4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7CEE1-4DC8-44BF-A02C-07EBDAAB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53B7-AE7F-44CF-A2E7-24D01E93813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C9AB3-0EE7-45A8-B6F3-D46FDC94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7CA01-B54D-404B-81E9-7EFFE18C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8F62-5409-444E-B116-AD6CA10B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3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2F71-10E1-4F5F-BE7D-24B3CECA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A0993-8AA9-4FD4-8607-8C4E2921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53B7-AE7F-44CF-A2E7-24D01E93813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0D64F-DEC0-4F1E-BE65-4AE9844C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AD51B-0B25-4BD3-AA44-0F5DDFBA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8F62-5409-444E-B116-AD6CA10B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1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31F5F-47AC-401A-A9AD-1F3D71C6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53B7-AE7F-44CF-A2E7-24D01E93813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DBEBA-297E-452F-B18F-74FD350E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675EC-90F0-4251-8619-1D1F2633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8F62-5409-444E-B116-AD6CA10B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2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27EC-A5BF-480F-9725-E0921A4C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0D985-860B-4CAE-A3B0-41DC9CA8C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07F8D-E44E-4BDE-B9BC-D4A704645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A5348-6946-4512-B2C0-A38B72B3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53B7-AE7F-44CF-A2E7-24D01E93813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8ECBF-3C97-4CD3-8516-32E79104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110A7-9704-4AF9-9E3D-5A77425A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8F62-5409-444E-B116-AD6CA10B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8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468-1B17-4B88-8D46-73F55981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40517-ABFA-480B-8C7A-1E2ABCFFA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BB5ED-E985-42EB-B2FA-62DB89A50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BA5E0-AC77-465B-806F-B240A3CE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53B7-AE7F-44CF-A2E7-24D01E93813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96544-D7B4-40CD-9D66-506C53F3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100AC-7C5D-4DAD-8BE0-B61EC0AF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8F62-5409-444E-B116-AD6CA10B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0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7DC57-ABCC-4B47-8F24-DD6B34F4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37854-8F61-4455-9E19-01FB24F77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4F293-EDE8-402D-888C-DFCE0CC91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B53B7-AE7F-44CF-A2E7-24D01E93813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F30DF-8E07-4C3A-9C41-9C713AE7A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C529-AD0D-4D5D-AB0D-23F4BE31E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08F62-5409-444E-B116-AD6CA10B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9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F27B-8FB2-46E7-B7E5-6761080F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(13-Jan to 18-Jan)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9697E8F-701E-4A64-BC0D-CD35E65E6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60" y="1856125"/>
            <a:ext cx="3673682" cy="2334743"/>
          </a:xfrm>
          <a:prstGeom prst="rect">
            <a:avLst/>
          </a:prstGeom>
        </p:spPr>
      </p:pic>
      <p:pic>
        <p:nvPicPr>
          <p:cNvPr id="1028" name="Picture 4" descr="NoSQL vs SQL | What is Difference between SQL and NoSQL |">
            <a:extLst>
              <a:ext uri="{FF2B5EF4-FFF2-40B4-BE49-F238E27FC236}">
                <a16:creationId xmlns:a16="http://schemas.microsoft.com/office/drawing/2014/main" id="{076D5840-6249-42B4-94BC-24E798E9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30865"/>
            <a:ext cx="4845140" cy="378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92308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Work with Jonathon to design GUI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1/23/21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Implement GUI features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1/24/21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Collaborate with Austin to determine what drivers will need to be written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1/23/21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26783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GUI thoughts and ideas</a:t>
            </a:r>
          </a:p>
        </p:txBody>
      </p:sp>
    </p:spTree>
    <p:extLst>
      <p:ext uri="{BB962C8B-B14F-4D97-AF65-F5344CB8AC3E}">
        <p14:creationId xmlns:p14="http://schemas.microsoft.com/office/powerpoint/2010/main" val="39451925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(13-Jan to 18-Jan) John Stinger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Decide on a specific development board for the project.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Meet with team to discus the scope and define roles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(13)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≥ 26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51553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</a:rPr>
              <a:t>For example: Resources found (links, manuals), Designs created, Decisions made and corresponding rational, Photos of prototype progress, etc.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AAB9-2E4D-4C48-A7AB-34D038060362}"/>
              </a:ext>
            </a:extLst>
          </p:cNvPr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Inspected the material received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E1F72-A15E-4CA7-9C58-214FDF1799D2}"/>
              </a:ext>
            </a:extLst>
          </p:cNvPr>
          <p:cNvSpPr txBox="1"/>
          <p:nvPr/>
        </p:nvSpPr>
        <p:spPr>
          <a:xfrm>
            <a:off x="558452" y="1912257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Decided to continue using the provided Beagle Board for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CBD5D-63BE-46CD-BCD5-CB6CBC84945D}"/>
              </a:ext>
            </a:extLst>
          </p:cNvPr>
          <p:cNvSpPr txBox="1"/>
          <p:nvPr/>
        </p:nvSpPr>
        <p:spPr>
          <a:xfrm>
            <a:off x="547566" y="2373922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Defined the scope better and the individual roles and goals</a:t>
            </a:r>
          </a:p>
        </p:txBody>
      </p:sp>
    </p:spTree>
    <p:extLst>
      <p:ext uri="{BB962C8B-B14F-4D97-AF65-F5344CB8AC3E}">
        <p14:creationId xmlns:p14="http://schemas.microsoft.com/office/powerpoint/2010/main" val="39726380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97452245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1371600"/>
          <a:ext cx="10972799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46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Check viability of current accelerometer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 Start the drafting of the circuit board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 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 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1535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Continued direction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36CFE5E6-CACB-4CF5-A93B-004A1F455E3B}"/>
              </a:ext>
            </a:extLst>
          </p:cNvPr>
          <p:cNvSpPr txBox="1"/>
          <p:nvPr/>
        </p:nvSpPr>
        <p:spPr>
          <a:xfrm>
            <a:off x="565709" y="1912257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Advice on circuit building software 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795ED57-ADD3-4F81-9002-D86592BF1B30}"/>
              </a:ext>
            </a:extLst>
          </p:cNvPr>
          <p:cNvSpPr txBox="1"/>
          <p:nvPr/>
        </p:nvSpPr>
        <p:spPr>
          <a:xfrm>
            <a:off x="558452" y="2376714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Did we want any kind of wireless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capabilitie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?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0E53DD5-CDA5-4704-8AAB-188032050D01}"/>
              </a:ext>
            </a:extLst>
          </p:cNvPr>
          <p:cNvSpPr txBox="1"/>
          <p:nvPr/>
        </p:nvSpPr>
        <p:spPr>
          <a:xfrm>
            <a:off x="565709" y="2841171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Can the power supply be its own board?</a:t>
            </a:r>
          </a:p>
        </p:txBody>
      </p:sp>
    </p:spTree>
    <p:extLst>
      <p:ext uri="{BB962C8B-B14F-4D97-AF65-F5344CB8AC3E}">
        <p14:creationId xmlns:p14="http://schemas.microsoft.com/office/powerpoint/2010/main" val="234072164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ea typeface="ＭＳ Ｐゴシック"/>
              </a:rPr>
              <a:t>Week 2 (13-Jan to 18-Jan) Jonathan Phillips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Reviewed the Hardware sent from Creedmoor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1.5 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Ordered the LCD Screen (Arriving Today)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Worked on the front end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TBD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(13)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26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51111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  <a:endParaRPr lang="en-US" sz="1200" kern="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A22D055-BBD1-451F-B4FE-1CC3A4363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51" y="1373266"/>
            <a:ext cx="3673682" cy="2334743"/>
          </a:xfrm>
          <a:prstGeom prst="rect">
            <a:avLst/>
          </a:prstGeom>
        </p:spPr>
      </p:pic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63DC919F-439C-4C75-9553-C9E5ADF2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06" y="1372615"/>
            <a:ext cx="3639220" cy="232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5079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Understanding Python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1218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(13-Jan to 18-Jan) Austin Stecklein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Backend (event handling and threading)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I/O list for circuit schematic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Drivers for steppers and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accleometer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10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8006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121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(13)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≥ 26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UML Diagram for the frontend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1/25/22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1.5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Continue working on the frontend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Ongoing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11.5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26587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Do you have an idea of what you would like the layout of the display to be?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660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</a:rPr>
              <a:t>Created event handler and successfully test running events from a pop GUI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</a:rPr>
              <a:t>Create I/O list for use in schematic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</a:rPr>
              <a:t>MicroSD card on 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35751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No SD card was found in package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Finish event handler by allowing data to pass from the thread back to the GUI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Get Code onto the beagle board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Get stepper motor driver working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1/26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6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955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(12-Jan to 18-Jan) Dale Andreoli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12954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Everyone Complete Leadership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Foundation: Clarify Purpose (p. 32-33), Team Purpose Statement (p. 34), Voice Finder (p. 64-67), Your Contribution Statement (p. 68), Win-Win Performance Agreement (p. 76)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Research database options – Amazon Dynamo DB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Assist with GUI – Research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tkinter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Python library, create mockup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10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53965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4881708"/>
            <a:ext cx="6197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Project Objective / Mission 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Power Scale Dispenser: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Design, build, and test the electronics for the dispenser with a touch screen display and controlling two stepper motors by April 6, 2021 with a prototyping budget of $XXX USD and for less than 600 people-hours.</a:t>
            </a:r>
          </a:p>
        </p:txBody>
      </p:sp>
    </p:spTree>
    <p:extLst>
      <p:ext uri="{BB962C8B-B14F-4D97-AF65-F5344CB8AC3E}">
        <p14:creationId xmlns:p14="http://schemas.microsoft.com/office/powerpoint/2010/main" val="9622272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</a:rPr>
              <a:t>Collaborated with Austin on our needs for backend software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</a:rPr>
              <a:t>Researched NoSQL database options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Amazon Dynamo DB should fit our needs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11814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No problems yet</a:t>
            </a:r>
          </a:p>
        </p:txBody>
      </p:sp>
    </p:spTree>
    <p:extLst>
      <p:ext uri="{BB962C8B-B14F-4D97-AF65-F5344CB8AC3E}">
        <p14:creationId xmlns:p14="http://schemas.microsoft.com/office/powerpoint/2010/main" val="25361807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1028</Words>
  <Application>Microsoft Office PowerPoint</Application>
  <PresentationFormat>Widescreen</PresentationFormat>
  <Paragraphs>188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</vt:lpstr>
      <vt:lpstr>Office Theme</vt:lpstr>
      <vt:lpstr>Blue Background</vt:lpstr>
      <vt:lpstr>Week 2 (13-Jan to 18-Jan)</vt:lpstr>
      <vt:lpstr>Week 2 (13-Jan to 18-Jan) Austin Stecklein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2 (12-Jan to 18-Jan) Dale Andreoli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2 (13-Jan to 18-Jan) John Stinger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2 (13-Jan to 18-Jan) Jonathan Phillips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(13-Jan to 18-Jan)</dc:title>
  <dc:creator>Stecklein, Austin</dc:creator>
  <cp:lastModifiedBy>Stecklein, Austin</cp:lastModifiedBy>
  <cp:revision>2</cp:revision>
  <dcterms:created xsi:type="dcterms:W3CDTF">2022-01-19T21:46:10Z</dcterms:created>
  <dcterms:modified xsi:type="dcterms:W3CDTF">2022-01-19T21:52:08Z</dcterms:modified>
</cp:coreProperties>
</file>