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4"/>
  </p:notesMasterIdLst>
  <p:handoutMasterIdLst>
    <p:handoutMasterId r:id="rId25"/>
  </p:handoutMasterIdLst>
  <p:sldIdLst>
    <p:sldId id="331" r:id="rId3"/>
    <p:sldId id="344" r:id="rId4"/>
    <p:sldId id="336" r:id="rId5"/>
    <p:sldId id="334" r:id="rId6"/>
    <p:sldId id="337" r:id="rId7"/>
    <p:sldId id="338" r:id="rId8"/>
    <p:sldId id="333" r:id="rId9"/>
    <p:sldId id="339" r:id="rId10"/>
    <p:sldId id="345" r:id="rId11"/>
    <p:sldId id="332" r:id="rId12"/>
    <p:sldId id="346" r:id="rId13"/>
    <p:sldId id="347" r:id="rId14"/>
    <p:sldId id="340" r:id="rId15"/>
    <p:sldId id="341" r:id="rId16"/>
    <p:sldId id="342" r:id="rId17"/>
    <p:sldId id="343" r:id="rId18"/>
    <p:sldId id="335" r:id="rId19"/>
    <p:sldId id="348" r:id="rId20"/>
    <p:sldId id="349" r:id="rId21"/>
    <p:sldId id="350" r:id="rId22"/>
    <p:sldId id="351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80F41-695F-C485-B512-3C41C1D2EFE8}" v="585" dt="2022-03-23T19:49:30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29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11 (16-Mar to 22-Mar)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E07BB-6839-4D0A-9BA4-8E45B058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9" y="1527645"/>
            <a:ext cx="10623201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81000" y="16764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sz="1200" kern="0" dirty="0"/>
          </a:p>
          <a:p>
            <a:pPr lvl="1"/>
            <a:endParaRPr lang="en-US" sz="1200" kern="0" dirty="0"/>
          </a:p>
          <a:p>
            <a:pPr lvl="1"/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0BC97-BCE7-4B69-923F-9C8FFFAB3610}"/>
              </a:ext>
            </a:extLst>
          </p:cNvPr>
          <p:cNvSpPr txBox="1"/>
          <p:nvPr/>
        </p:nvSpPr>
        <p:spPr>
          <a:xfrm>
            <a:off x="533400" y="1066800"/>
            <a:ext cx="1089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Created and connected backend for brightness and sound settings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Merged the last of my features with Jonathan’s work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5D554-5F65-4C1D-B31D-CDC0344A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200400"/>
            <a:ext cx="4536218" cy="2895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FF429F-D183-4626-9074-A4551A16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83" y="3206262"/>
            <a:ext cx="4536218" cy="28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513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700" y="1295400"/>
            <a:ext cx="1082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Problems from the merge: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Numpad 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Some images not loading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873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1138250" cy="2133601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Finalize layout/fonts/images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Work with Jonathan to repair numpad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Work with Austin to finalize the backend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088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11 (16-Mar to 22-Mar) Colby Hatton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Spec out list for JLCPCB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75%*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Order PCB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:(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Begin Documentation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15%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Cry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~60%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.75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137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~140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9284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Started the complete BOM, found components, attempted to spec out the board on JLCPCB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Began documentation, prepared files for a possible future group</a:t>
            </a:r>
            <a:endParaRPr lang="en-US" sz="1200" kern="0"/>
          </a:p>
          <a:p>
            <a:pPr marL="0" indent="0">
              <a:buFont typeface="Times" charset="0"/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12489416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Unfortunate discovery regarding multiple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Everything in the world is out of stock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Documentation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Alternate components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677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Survive to the end of the semester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>
                <a:ea typeface="ＭＳ Ｐゴシック"/>
              </a:rPr>
              <a:t>Week 11 (</a:t>
            </a:r>
            <a:r>
              <a:rPr lang="en-US">
                <a:ea typeface="ＭＳ Ｐゴシック"/>
                <a:cs typeface="Arial"/>
              </a:rPr>
              <a:t>16-Mar to 22-Mar</a:t>
            </a:r>
            <a:r>
              <a:rPr lang="en-US" dirty="0">
                <a:ea typeface="ＭＳ Ｐゴシック"/>
              </a:rPr>
              <a:t>) John Stinger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Start Documentation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Define the Components for JLPCB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Documenting and Discussing Issues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124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1073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B2036-50D7-4151-B068-159EF2F10F02}"/>
              </a:ext>
            </a:extLst>
          </p:cNvPr>
          <p:cNvSpPr txBox="1"/>
          <p:nvPr/>
        </p:nvSpPr>
        <p:spPr>
          <a:xfrm>
            <a:off x="533400" y="1447800"/>
            <a:ext cx="108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board is done-</a:t>
            </a:r>
            <a:r>
              <a:rPr lang="en-US" dirty="0" err="1">
                <a:solidFill>
                  <a:schemeClr val="bg1"/>
                </a:solidFill>
              </a:rPr>
              <a:t>ish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Documentation is started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Started Outlining Issues</a:t>
            </a:r>
          </a:p>
        </p:txBody>
      </p:sp>
    </p:spTree>
    <p:extLst>
      <p:ext uri="{BB962C8B-B14F-4D97-AF65-F5344CB8AC3E}">
        <p14:creationId xmlns:p14="http://schemas.microsoft.com/office/powerpoint/2010/main" val="1873588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11 (16-Mar to 22-Mar) Austin Stecklein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Installed LXDE operating display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Started testing frontend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25%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Started testing backend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40%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137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19271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Issues with the JLCPCB stocks</a:t>
            </a:r>
          </a:p>
        </p:txBody>
      </p:sp>
    </p:spTree>
    <p:extLst>
      <p:ext uri="{BB962C8B-B14F-4D97-AF65-F5344CB8AC3E}">
        <p14:creationId xmlns:p14="http://schemas.microsoft.com/office/powerpoint/2010/main" val="22333660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Finish documentation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Completely outline hang-ups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4838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Had to partition the </a:t>
            </a:r>
            <a:r>
              <a:rPr lang="en-US" sz="1200" kern="0" dirty="0" err="1"/>
              <a:t>sd</a:t>
            </a:r>
            <a:r>
              <a:rPr lang="en-US" sz="1200" kern="0" dirty="0"/>
              <a:t> card so that that GUI display libraries could be installed</a:t>
            </a:r>
          </a:p>
          <a:p>
            <a:pPr marL="0" indent="0">
              <a:buFont typeface="Times" charset="0"/>
              <a:buNone/>
            </a:pPr>
            <a:r>
              <a:rPr lang="en-US" sz="1200" kern="0" dirty="0"/>
              <a:t>Python likes to run on visual studio differently on visual studio code to running on </a:t>
            </a:r>
            <a:r>
              <a:rPr lang="en-US" sz="1200" kern="0" dirty="0" err="1"/>
              <a:t>Beaglebone</a:t>
            </a:r>
            <a:r>
              <a:rPr lang="en-US" sz="1200" kern="0" dirty="0"/>
              <a:t> black</a:t>
            </a:r>
          </a:p>
          <a:p>
            <a:pPr marL="0" indent="0">
              <a:buFont typeface="Times" charset="0"/>
              <a:buNone/>
            </a:pPr>
            <a:r>
              <a:rPr lang="en-US" sz="1200" kern="0" dirty="0"/>
              <a:t>Got required hardware to test backend(i.e. correct cables and stepper driver) then started to tested functions</a:t>
            </a:r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987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Get Dale and John to get frontend to run on the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beaglebone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Tie frontend and backend together to test together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Get haptic motor and speaker connected to board and running with everything else.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12693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11 (16-Mar to 22-Mar) Jonathan Phillips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 Front end – Updated GUI and Keyboard Changes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 Front end – Merged Code 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 Front end - Documentation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- Testing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137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6256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 dirty="0"/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AA6240E-057C-D427-D12C-F72EA4789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21" y="1064996"/>
            <a:ext cx="4222614" cy="2786529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C56FCE4-B271-93B6-289B-8083C517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358" y="1066609"/>
            <a:ext cx="4883285" cy="31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87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58674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Changed how the Keyboard is defined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Page from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Code runs on both of my machines, but others have issues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Images are the issue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DA0A1F0-318A-C4BE-D007-5A16321EF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58" y="1100751"/>
            <a:ext cx="3740285" cy="239076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4967D65-D25C-D331-A203-847FD3CA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82" y="3550108"/>
            <a:ext cx="5361561" cy="27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Front end – Ensuring Code Runs on Every Machine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3/30/22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– General Progression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- Documentation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- Testing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8950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Week 11 (16-Mar to 22-Mar)</a:t>
            </a:r>
            <a:r>
              <a:rPr lang="en-US" dirty="0"/>
              <a:t> - Dale Andreoli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95400"/>
          <a:ext cx="10896600" cy="2133600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Settings pages – connect to/create backend: Sound/brightness page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Merge more of my features with Jonathan’s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(if backend is done and working) Begin Documentation: Comments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02392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53965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0634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1067</Words>
  <Application>Microsoft Office PowerPoint</Application>
  <PresentationFormat>Widescreen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</vt:lpstr>
      <vt:lpstr>Blue Background</vt:lpstr>
      <vt:lpstr>1_Blue Background</vt:lpstr>
      <vt:lpstr>Week 11 (16-Mar to 22-Mar)</vt:lpstr>
      <vt:lpstr>Week 11 (16-Mar to 22-Mar) Austin Stecklein</vt:lpstr>
      <vt:lpstr>Progress made during the week (Log) (What I did)</vt:lpstr>
      <vt:lpstr>Goals for this coming week (Ones that move the project forward the most)</vt:lpstr>
      <vt:lpstr>Week 11 (16-Mar to 22-Mar) Jonathan Phillips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11 (16-Mar to 22-Mar) - Dale Andreoli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11 (16-Mar to 22-Mar) Colby Hatton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11 (16-Mar to 22-Mar) John Stinger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lastModifiedBy>Stecklein, Austin</cp:lastModifiedBy>
  <cp:revision>9</cp:revision>
  <cp:lastPrinted>2016-02-08T23:20:00Z</cp:lastPrinted>
  <dcterms:created xsi:type="dcterms:W3CDTF">2010-11-02T18:22:43Z</dcterms:created>
  <dcterms:modified xsi:type="dcterms:W3CDTF">2022-03-23T20:52:18Z</dcterms:modified>
  <cp:category/>
</cp:coreProperties>
</file>