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31"/>
  </p:notesMasterIdLst>
  <p:sldIdLst>
    <p:sldId id="336" r:id="rId3"/>
    <p:sldId id="337" r:id="rId4"/>
    <p:sldId id="338" r:id="rId5"/>
    <p:sldId id="331" r:id="rId6"/>
    <p:sldId id="332" r:id="rId7"/>
    <p:sldId id="333" r:id="rId8"/>
    <p:sldId id="334" r:id="rId9"/>
    <p:sldId id="335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256" r:id="rId21"/>
    <p:sldId id="257" r:id="rId22"/>
    <p:sldId id="258" r:id="rId23"/>
    <p:sldId id="259" r:id="rId24"/>
    <p:sldId id="260" r:id="rId25"/>
    <p:sldId id="353" r:id="rId26"/>
    <p:sldId id="352" r:id="rId27"/>
    <p:sldId id="351" r:id="rId28"/>
    <p:sldId id="350" r:id="rId29"/>
    <p:sldId id="34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336305-DEB8-2A0A-373F-925D2A9254FD}" v="5" dt="2022-03-30T22:54:10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Jonathan" userId="S::jonarbiter@byui.edu::deba7b66-64bc-4938-b56f-8f6d9dce3d6b" providerId="AD" clId="Web-{4D336305-DEB8-2A0A-373F-925D2A9254FD}"/>
    <pc:docChg chg="addSld">
      <pc:chgData name="Phillips, Jonathan" userId="S::jonarbiter@byui.edu::deba7b66-64bc-4938-b56f-8f6d9dce3d6b" providerId="AD" clId="Web-{4D336305-DEB8-2A0A-373F-925D2A9254FD}" dt="2022-03-30T22:54:10.205" v="4"/>
      <pc:docMkLst>
        <pc:docMk/>
      </pc:docMkLst>
      <pc:sldChg chg="add">
        <pc:chgData name="Phillips, Jonathan" userId="S::jonarbiter@byui.edu::deba7b66-64bc-4938-b56f-8f6d9dce3d6b" providerId="AD" clId="Web-{4D336305-DEB8-2A0A-373F-925D2A9254FD}" dt="2022-03-30T22:54:07.408" v="0"/>
        <pc:sldMkLst>
          <pc:docMk/>
          <pc:sldMk cId="3777295467" sldId="349"/>
        </pc:sldMkLst>
      </pc:sldChg>
      <pc:sldChg chg="add">
        <pc:chgData name="Phillips, Jonathan" userId="S::jonarbiter@byui.edu::deba7b66-64bc-4938-b56f-8f6d9dce3d6b" providerId="AD" clId="Web-{4D336305-DEB8-2A0A-373F-925D2A9254FD}" dt="2022-03-30T22:54:08.111" v="1"/>
        <pc:sldMkLst>
          <pc:docMk/>
          <pc:sldMk cId="1544702793" sldId="350"/>
        </pc:sldMkLst>
      </pc:sldChg>
      <pc:sldChg chg="add">
        <pc:chgData name="Phillips, Jonathan" userId="S::jonarbiter@byui.edu::deba7b66-64bc-4938-b56f-8f6d9dce3d6b" providerId="AD" clId="Web-{4D336305-DEB8-2A0A-373F-925D2A9254FD}" dt="2022-03-30T22:54:08.783" v="2"/>
        <pc:sldMkLst>
          <pc:docMk/>
          <pc:sldMk cId="4103492499" sldId="351"/>
        </pc:sldMkLst>
      </pc:sldChg>
      <pc:sldChg chg="add">
        <pc:chgData name="Phillips, Jonathan" userId="S::jonarbiter@byui.edu::deba7b66-64bc-4938-b56f-8f6d9dce3d6b" providerId="AD" clId="Web-{4D336305-DEB8-2A0A-373F-925D2A9254FD}" dt="2022-03-30T22:54:09.470" v="3"/>
        <pc:sldMkLst>
          <pc:docMk/>
          <pc:sldMk cId="2307865502" sldId="352"/>
        </pc:sldMkLst>
      </pc:sldChg>
      <pc:sldChg chg="add">
        <pc:chgData name="Phillips, Jonathan" userId="S::jonarbiter@byui.edu::deba7b66-64bc-4938-b56f-8f6d9dce3d6b" providerId="AD" clId="Web-{4D336305-DEB8-2A0A-373F-925D2A9254FD}" dt="2022-03-30T22:54:10.205" v="4"/>
        <pc:sldMkLst>
          <pc:docMk/>
          <pc:sldMk cId="3200823441" sldId="35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7FF2B-2763-4420-B2CB-FB70211F93A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085F-3DD6-4CBB-B856-A8B55064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 dirty="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1706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9128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8"/>
          <p:cNvCxnSpPr/>
          <p:nvPr/>
        </p:nvCxnSpPr>
        <p:spPr>
          <a:xfrm>
            <a:off x="634999" y="983343"/>
            <a:ext cx="10947401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11049000" cy="90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10048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10074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30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/>
          <p:nvPr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9803"/>
              </a:srgbClr>
            </a:outerShdw>
          </a:effectLst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7" descr="2.5 in monogram white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2619" y="6419125"/>
            <a:ext cx="375028" cy="216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/>
          <p:nvPr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2017 Brigham Young University-Idaho</a:t>
            </a:r>
            <a:endParaRPr/>
          </a:p>
        </p:txBody>
      </p:sp>
      <p:sp>
        <p:nvSpPr>
          <p:cNvPr id="14" name="Google Shape;14;p7"/>
          <p:cNvSpPr txBox="1"/>
          <p:nvPr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7560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49826"/>
            <a:ext cx="11049000" cy="907143"/>
          </a:xfrm>
        </p:spPr>
        <p:txBody>
          <a:bodyPr/>
          <a:lstStyle/>
          <a:p>
            <a:r>
              <a:rPr lang="en-US" dirty="0"/>
              <a:t>Creedmoor Powder Dispenser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485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rPr>
              <a:t>Created a Gannt Chart for the layout for the hardware and software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rPr>
              <a:t>Researched different LCDs that could be used for the touch screen display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9F909A6-554C-4E61-9319-CCA88ED8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39" y="1584265"/>
            <a:ext cx="5873136" cy="106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6682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rPr>
              <a:t>Did not order the LCD screen yet due to it needing to be approved first by the group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871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Finalize parts for the project and order them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noProof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1/13/22</a:t>
                      </a:r>
                      <a:endParaRPr lang="en-US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Start Development on the Front End framework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1/26/22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84078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rPr>
              <a:t>Do you have a preference on what the screen will be?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69322F-01C8-40E7-8573-460CD756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23" y="1881494"/>
            <a:ext cx="2235201" cy="2038043"/>
          </a:xfrm>
          <a:prstGeom prst="rect">
            <a:avLst/>
          </a:prstGeom>
        </p:spPr>
      </p:pic>
      <p:pic>
        <p:nvPicPr>
          <p:cNvPr id="5" name="Picture 5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D937787B-64C2-40FB-84E2-0208E0977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852" y="1862420"/>
            <a:ext cx="2497394" cy="2076192"/>
          </a:xfrm>
          <a:prstGeom prst="rect">
            <a:avLst/>
          </a:prstGeom>
        </p:spPr>
      </p:pic>
      <p:pic>
        <p:nvPicPr>
          <p:cNvPr id="6" name="Picture 6" descr="A picture containing text, monitor, computer, indoor&#10;&#10;Description automatically generated">
            <a:extLst>
              <a:ext uri="{FF2B5EF4-FFF2-40B4-BE49-F238E27FC236}">
                <a16:creationId xmlns:a16="http://schemas.microsoft.com/office/drawing/2014/main" id="{AC43FDF9-3F52-4D87-B32D-4F10E901E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981" y="1862362"/>
            <a:ext cx="4013200" cy="20763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411961-AE2D-471E-9955-F7C109526DF4}"/>
              </a:ext>
            </a:extLst>
          </p:cNvPr>
          <p:cNvSpPr txBox="1"/>
          <p:nvPr/>
        </p:nvSpPr>
        <p:spPr>
          <a:xfrm>
            <a:off x="909792" y="3998758"/>
            <a:ext cx="23335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rPr>
              <a:t>Elecrow</a:t>
            </a:r>
            <a:endParaRPr kumimoji="0" lang="en-US" sz="2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D53AC-896F-4AAE-AEEB-2F7C20136AB5}"/>
              </a:ext>
            </a:extLst>
          </p:cNvPr>
          <p:cNvSpPr txBox="1"/>
          <p:nvPr/>
        </p:nvSpPr>
        <p:spPr>
          <a:xfrm>
            <a:off x="3310501" y="3998758"/>
            <a:ext cx="23335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rPr>
              <a:t>Kuman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5177C-4250-4560-BCF3-77206E180CFB}"/>
              </a:ext>
            </a:extLst>
          </p:cNvPr>
          <p:cNvSpPr txBox="1"/>
          <p:nvPr/>
        </p:nvSpPr>
        <p:spPr>
          <a:xfrm>
            <a:off x="5973405" y="3998757"/>
            <a:ext cx="23335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rPr>
              <a:t>GeeekPi</a:t>
            </a:r>
            <a:endParaRPr kumimoji="0" lang="en-US" sz="2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2560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(5-Jan to 11-Jan) Dale Andreoli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2954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Everyone Complete Leadership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Foundation: Clarify Purpose (p. 32-33), Team Purpose Statement (p. 34), Voice Finder (p. 64-67), Your Contribution Statement (p. 68), Win-Win Performance Agreement (p. 76)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Team Complete: Project Objective / Mission Statement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(clear and concise, &lt;25 words, see example below)</a:t>
                      </a:r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Team Complete: Project Task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Template  (A Gantt Chart) (Conditions or tasks that must be completed, work that needs to be done)</a:t>
                      </a:r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35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13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4881708"/>
            <a:ext cx="6197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Example Project Objective / Mission 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Power Scale Dispenser: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Design, build, and test the electronics for the dispenser with a touch screen display and controlling two stepper motors by April 6, 2021 with a prototyping budget of $XXX USD and for less than 600 people-hours.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For ideas, also read Mission Questions in I-Learn | Content | Resources | Mission Questions </a:t>
            </a:r>
          </a:p>
        </p:txBody>
      </p:sp>
    </p:spTree>
    <p:extLst>
      <p:ext uri="{BB962C8B-B14F-4D97-AF65-F5344CB8AC3E}">
        <p14:creationId xmlns:p14="http://schemas.microsoft.com/office/powerpoint/2010/main" val="325057533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Researched potential processors</a:t>
            </a:r>
          </a:p>
        </p:txBody>
      </p:sp>
    </p:spTree>
    <p:extLst>
      <p:ext uri="{BB962C8B-B14F-4D97-AF65-F5344CB8AC3E}">
        <p14:creationId xmlns:p14="http://schemas.microsoft.com/office/powerpoint/2010/main" val="265755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Determining what we need to do and how to divide it</a:t>
            </a:r>
          </a:p>
        </p:txBody>
      </p:sp>
    </p:spTree>
    <p:extLst>
      <p:ext uri="{BB962C8B-B14F-4D97-AF65-F5344CB8AC3E}">
        <p14:creationId xmlns:p14="http://schemas.microsoft.com/office/powerpoint/2010/main" val="5530162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Research potential processors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1/14/21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Collaborate as a group to determine which processors would be best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1/16/21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Research methods to implement necessary drivers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1/26/21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07973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Clarify/Answer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119225002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11049000" cy="90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 1 (5-Jan to 11-Jan) Colby Hatton</a:t>
            </a:r>
            <a:endParaRPr/>
          </a:p>
        </p:txBody>
      </p:sp>
      <p:graphicFrame>
        <p:nvGraphicFramePr>
          <p:cNvPr id="25" name="Google Shape;25;p1"/>
          <p:cNvGraphicFramePr/>
          <p:nvPr/>
        </p:nvGraphicFramePr>
        <p:xfrm>
          <a:off x="228600" y="1295401"/>
          <a:ext cx="11399850" cy="2133600"/>
        </p:xfrm>
        <a:graphic>
          <a:graphicData uri="http://schemas.openxmlformats.org/drawingml/2006/table">
            <a:tbl>
              <a:tblPr firstRow="1" lastCol="1" bandRow="1">
                <a:noFill/>
              </a:tblPr>
              <a:tblGrid>
                <a:gridCol w="1034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</a:rPr>
                        <a:t>Goal/Task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</a:rPr>
                        <a:t>% Done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</a:rPr>
                        <a:t>Hours (Act.)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</a:rPr>
                        <a:t> Everyone Complete Leadership Foundation: Clarify Purpose (p. 32-33), Team Purpose Statement (p. 34), Voice Finder (p. 64-67), Your Contribution Statement (p. 68), Win-Win Performance Agreement (p. 76)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</a:rPr>
                        <a:t> 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</a:rPr>
                        <a:t>Team Complete: Project Objective / Mission Statement (clear and concise, &lt;25 words, see example below)</a:t>
                      </a:r>
                      <a:endParaRPr sz="110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</a:rPr>
                        <a:t> Team Complete: Project Task Template  (A Gantt Chart) (Conditions or tasks that must be completed, work that needs to be done)</a:t>
                      </a:r>
                      <a:endParaRPr sz="110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</a:rPr>
                        <a:t> 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</a:rPr>
                        <a:t> 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</a:rPr>
                        <a:t> 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</a:rPr>
                        <a:t> 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</a:rPr>
                        <a:t> 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oogle Shape;26;p1"/>
          <p:cNvGraphicFramePr/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noFill/>
              </a:tblPr>
              <a:tblGrid>
                <a:gridCol w="425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</a:rPr>
                        <a:t>Hours on task during the week (On track ≥ 13 / wk)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</a:rPr>
                        <a:t> Total hours on task so far this semester (On track ≥ 13 hrs)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~5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Google Shape;27;p1"/>
          <p:cNvSpPr txBox="1"/>
          <p:nvPr/>
        </p:nvSpPr>
        <p:spPr>
          <a:xfrm>
            <a:off x="304800" y="4881708"/>
            <a:ext cx="6197600" cy="127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Project Objective / Mission Statements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Power Scale Dispenser: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Design, build, and test the electronics for the dispenser with a touch screen display and controlling two stepper motors by April 6, 2021 with a prototyping budget of $XXX USD and for less than 600 people-hours.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For ideas, also read Mission Questions in I-Learn | Content | Resources | Mission Questions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2A98-4576-404D-93B1-0F47C8D2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progress (Hardware)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3968690-920B-487D-BC27-931F8633C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67" y="1591915"/>
            <a:ext cx="6578258" cy="492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6254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11049000" cy="90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/>
          </a:p>
        </p:txBody>
      </p:sp>
      <p:sp>
        <p:nvSpPr>
          <p:cNvPr id="33" name="Google Shape;33;p2"/>
          <p:cNvSpPr txBox="1"/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2760"/>
              <a:buFont typeface="Times"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Helped c</a:t>
            </a: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reate general software and hardware layout 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472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Purchased leadership book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472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Preliminary research</a:t>
            </a: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11049000" cy="90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/>
          </a:p>
        </p:txBody>
      </p:sp>
      <p:sp>
        <p:nvSpPr>
          <p:cNvPr id="39" name="Google Shape;39;p3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 problems yet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11049000" cy="90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  <a:endParaRPr/>
          </a:p>
        </p:txBody>
      </p:sp>
      <p:graphicFrame>
        <p:nvGraphicFramePr>
          <p:cNvPr id="45" name="Google Shape;45;p4"/>
          <p:cNvGraphicFramePr/>
          <p:nvPr/>
        </p:nvGraphicFramePr>
        <p:xfrm>
          <a:off x="685800" y="1371600"/>
          <a:ext cx="10896600" cy="2188845"/>
        </p:xfrm>
        <a:graphic>
          <a:graphicData uri="http://schemas.openxmlformats.org/drawingml/2006/table">
            <a:tbl>
              <a:tblPr firstRow="1" lastCol="1" bandRow="1">
                <a:noFill/>
              </a:tblPr>
              <a:tblGrid>
                <a:gridCol w="939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</a:rPr>
                        <a:t>Goal/Task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</a:rPr>
                        <a:t>Stop Date (Est.)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</a:rPr>
                        <a:t>Hours (Est.)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Find, compare, and form opinions on the correct processor for our project.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1/14/2</a:t>
                      </a:r>
                      <a:r>
                        <a:rPr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b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</a:rPr>
                        <a:t>4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Selecting processor for project with rest of the group.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1/16/2</a:t>
                      </a:r>
                      <a:r>
                        <a:rPr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b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Obtain, test, and experiment with given hardware</a:t>
                      </a:r>
                      <a:endParaRPr i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</a:t>
                      </a:r>
                      <a:r>
                        <a:rPr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6/2</a:t>
                      </a:r>
                      <a:r>
                        <a:rPr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b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</a:rPr>
                        <a:t>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>
                          <a:solidFill>
                            <a:schemeClr val="lt1"/>
                          </a:solidFill>
                        </a:rPr>
                        <a:t> Class time, presentations, 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workbook, etc.</a:t>
                      </a:r>
                      <a:r>
                        <a:rPr lang="en-US" u="none" strike="noStrike" cap="none">
                          <a:solidFill>
                            <a:schemeClr val="lt1"/>
                          </a:solidFill>
                        </a:rPr>
                        <a:t> </a:t>
                      </a:r>
                      <a:endParaRPr i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1/16/22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</a:rPr>
                        <a:t>4</a:t>
                      </a: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</a:rPr>
                        <a:t> 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6" name="Google Shape;46;p4"/>
          <p:cNvGraphicFramePr/>
          <p:nvPr/>
        </p:nvGraphicFramePr>
        <p:xfrm>
          <a:off x="5841826" y="4114800"/>
          <a:ext cx="5749975" cy="609600"/>
        </p:xfrm>
        <a:graphic>
          <a:graphicData uri="http://schemas.openxmlformats.org/drawingml/2006/table">
            <a:tbl>
              <a:tblPr lastCol="1" bandRow="1">
                <a:noFill/>
              </a:tblPr>
              <a:tblGrid>
                <a:gridCol w="505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</a:rPr>
                        <a:t>Estimated time needed to work on goals for this coming week (typ. 13 hrs)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11049000" cy="90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can we help you achieve your goals?</a:t>
            </a:r>
            <a:endParaRPr/>
          </a:p>
        </p:txBody>
      </p:sp>
      <p:sp>
        <p:nvSpPr>
          <p:cNvPr id="52" name="Google Shape;52;p5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Communication - Ensure lines work and communication is clear.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>
                <a:ea typeface="ＭＳ Ｐゴシック"/>
              </a:rPr>
              <a:t>Week 1 (5-Jan to 11-Jan)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John Stinger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98928"/>
              </p:ext>
            </p:extLst>
          </p:nvPr>
        </p:nvGraphicFramePr>
        <p:xfrm>
          <a:off x="762000" y="1295400"/>
          <a:ext cx="14259103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129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Everyone Complete Leadership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 Foundation: Clarify Purpose (p. 32-33), Team Purpose Statement (p. 34), Voice Finder (p. 64-67), Your Contribution Statement (p. 68), Win-Win Performance Agreement (p. 76)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Team Complete: Project Objective / Mission Statement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(clear and concise, &lt;25 words, see example below)</a:t>
                      </a: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Team Complete: Project Task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 Template  (A Gantt Chart) (Conditions or tasks that must be completed, work that needs to be done)</a:t>
                      </a: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38275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13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4881708"/>
            <a:ext cx="61976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Power Scale Dispenser: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10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Design, build, and test the electronics for the dispenser with a touch screen display and controlling two stepper motors by April 6, 2021 with a prototyping budget of $XXX USD and for less than 600 people-hours.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82344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1200" kern="0">
              <a:ea typeface="ＭＳ Ｐゴシック"/>
            </a:endParaRPr>
          </a:p>
          <a:p>
            <a:pPr marL="0" indent="0">
              <a:buNone/>
            </a:pPr>
            <a:endParaRPr lang="en-US" sz="1200" kern="0"/>
          </a:p>
          <a:p>
            <a:pPr marL="0" indent="0">
              <a:buNone/>
            </a:pPr>
            <a:endParaRPr lang="en-US" sz="1200" kern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70C6B-F1EE-468D-B442-D4B4F1D3C39C}"/>
              </a:ext>
            </a:extLst>
          </p:cNvPr>
          <p:cNvSpPr txBox="1"/>
          <p:nvPr/>
        </p:nvSpPr>
        <p:spPr>
          <a:xfrm>
            <a:off x="683703" y="1298895"/>
            <a:ext cx="108315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Researched different processors and possible boards to use in the project.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77ACD-06E5-45A6-A9BA-8E496D396B12}"/>
              </a:ext>
            </a:extLst>
          </p:cNvPr>
          <p:cNvSpPr txBox="1"/>
          <p:nvPr/>
        </p:nvSpPr>
        <p:spPr>
          <a:xfrm>
            <a:off x="681790" y="1812758"/>
            <a:ext cx="101305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Atmel ARM based microprocessor would be best.</a:t>
            </a:r>
            <a:endParaRPr lang="en-US">
              <a:solidFill>
                <a:schemeClr val="bg1"/>
              </a:solidFill>
              <a:ea typeface="ＭＳ Ｐゴシック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D9DDB-91A5-42A5-BCA5-D03022A6ED4C}"/>
              </a:ext>
            </a:extLst>
          </p:cNvPr>
          <p:cNvSpPr txBox="1"/>
          <p:nvPr/>
        </p:nvSpPr>
        <p:spPr>
          <a:xfrm>
            <a:off x="681789" y="2342147"/>
            <a:ext cx="1041934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Raspberry Pi Zero 2 would be effective and affordable, but generally unavailable.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29A6E-C0C9-4632-B114-4F4DABF31BB0}"/>
              </a:ext>
            </a:extLst>
          </p:cNvPr>
          <p:cNvSpPr txBox="1"/>
          <p:nvPr/>
        </p:nvSpPr>
        <p:spPr>
          <a:xfrm>
            <a:off x="681789" y="3200400"/>
            <a:ext cx="10266947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Do we want a commercially available board?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6550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Select a specific processor. Needed to meet with the team to discuss options. 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49249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86954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Select a Processor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noProof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 noProof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Define the exact scope of the project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Define individual roles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Purchasing a Board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4201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70279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817" y="1447800"/>
            <a:ext cx="108204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More than one day to do research and meet with the team. </a:t>
            </a:r>
          </a:p>
        </p:txBody>
      </p:sp>
    </p:spTree>
    <p:extLst>
      <p:ext uri="{BB962C8B-B14F-4D97-AF65-F5344CB8AC3E}">
        <p14:creationId xmlns:p14="http://schemas.microsoft.com/office/powerpoint/2010/main" val="37772954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536F-0923-46AA-8FEE-A5EEE54A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progress (software)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E21CCA59-FEB8-4940-A838-1AFEA67DA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45" y="1493352"/>
            <a:ext cx="9114310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139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(5-Jan to 11-Jan) Austin Stecklein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66139"/>
              </p:ext>
            </p:extLst>
          </p:nvPr>
        </p:nvGraphicFramePr>
        <p:xfrm>
          <a:off x="378897" y="1427376"/>
          <a:ext cx="11358005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1031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Everyone Complete Leadership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Foundation: Clarify Purpose (p. 32-33), Team Purpose Statement (p. 34), Voice Finder (p. 64-67), Your Contribution Statement (p. 68), Win-Win Performance Agreement (p. 76)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Team Complete: Project Objective / Mission Statement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(clear and concise, &lt;25 words, see example below)</a:t>
                      </a:r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Team Complete: Project Task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Template  (A Gantt Chart) (Conditions or tasks that must be completed, work that needs to be done)</a:t>
                      </a:r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Flow charts for hardware and software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100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5.5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740907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13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4881708"/>
            <a:ext cx="6197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Example Project Objective / Mission 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Power Scale Dispenser: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Design, build, and test the electronics for the dispenser with a touch screen display and controlling two stepper motors by April 6, 2021 with a prototyping budget of $XXX USD and for less than 600 people-hours.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For ideas, also read Mission Questions in I-Learn | Content | Resources | Mission Questions </a:t>
            </a:r>
          </a:p>
        </p:txBody>
      </p:sp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</a:rPr>
              <a:t>Created general software and hardware layout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tabLst/>
              <a:defRPr/>
            </a:pPr>
            <a:r>
              <a:rPr lang="en-US" sz="1200" kern="0" dirty="0">
                <a:latin typeface="Arial"/>
              </a:rPr>
              <a:t>Researched hardware parts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751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Defining scope of project</a:t>
            </a: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Selecting processor for project with rest of the group.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1/14/21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Researching drivers for stepper motors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1/16/21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developing backend framework with chosen programming language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1/26/21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Understanding more of the </a:t>
            </a:r>
            <a:r>
              <a:rPr lang="en-US" sz="2400">
                <a:solidFill>
                  <a:srgbClr val="FFFFFF"/>
                </a:solidFill>
                <a:latin typeface="Arial" charset="0"/>
                <a:ea typeface="ＭＳ Ｐゴシック" charset="0"/>
              </a:rPr>
              <a:t>final product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>
                <a:ea typeface="ＭＳ Ｐゴシック"/>
              </a:rPr>
              <a:t>Week 1 (5-Jan to 11-Jan)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Jonathan Phillips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4259103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1294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Everyone Complete Leadership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 Foundation: Clarify Purpose (p. 32-33), Team Purpose Statement (p. 34), Voice Finder (p. 64-67), Your Contribution Statement (p. 68), Win-Win Performance Agreement (p. 76)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Team Complete: Project Objective / Mission Statement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(clear and concise, &lt;25 words, see example below)</a:t>
                      </a: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Team Complete: Project Task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 Template  (A Gantt Chart) (Conditions or tasks that must be completed, work that needs to be done)</a:t>
                      </a: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13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4881708"/>
            <a:ext cx="61976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Power Scale Dispenser: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Design, build, and test the electronics for the dispenser with a touch screen display and controlling two stepper motors by April 6, 2021 with a prototyping budget of $XXX USD and for less than 600 people-hours.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9961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1463</Words>
  <Application>Microsoft Office PowerPoint</Application>
  <PresentationFormat>Widescreen</PresentationFormat>
  <Paragraphs>201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Blue Background</vt:lpstr>
      <vt:lpstr>1_Blue Background</vt:lpstr>
      <vt:lpstr>Creedmoor Powder Dispenser </vt:lpstr>
      <vt:lpstr>Weekly progress (Hardware)</vt:lpstr>
      <vt:lpstr>Weekly progress (software)</vt:lpstr>
      <vt:lpstr>Week 1 (5-Jan to 11-Jan) Austin Stecklein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1 (5-Jan to 11-Jan) Jonathan Phillips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1 (5-Jan to 11-Jan) Dale Andreoli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1 (5-Jan to 11-Jan) Colby Hatton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1 (5-Jan to 11-Jan) John Stinger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Creedmoor Powder Dispenser </dc:title>
  <dc:creator>Stecklein, Austin</dc:creator>
  <cp:lastModifiedBy>Stecklein, Austin</cp:lastModifiedBy>
  <cp:revision>4</cp:revision>
  <dcterms:created xsi:type="dcterms:W3CDTF">2022-01-12T19:36:55Z</dcterms:created>
  <dcterms:modified xsi:type="dcterms:W3CDTF">2022-03-30T22:54:12Z</dcterms:modified>
</cp:coreProperties>
</file>