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6"/>
  </p:notesMasterIdLst>
  <p:handoutMasterIdLst>
    <p:handoutMasterId r:id="rId27"/>
  </p:handoutMasterIdLst>
  <p:sldIdLst>
    <p:sldId id="354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DD61C-AF95-FE95-D4E3-5C97EDCEA26B}" v="6" dt="2022-01-26T21:53:31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2"/>
    <p:restoredTop sz="56604"/>
  </p:normalViewPr>
  <p:slideViewPr>
    <p:cSldViewPr>
      <p:cViewPr varScale="1">
        <p:scale>
          <a:sx n="82" d="100"/>
          <a:sy n="82" d="100"/>
        </p:scale>
        <p:origin x="883" y="48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269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cklein, Austin" userId="S::austinstecklein@byui.edu::d6a80f80-8471-4d31-97d6-8ba2c5c4666b" providerId="AD" clId="Web-{267DD61C-AF95-FE95-D4E3-5C97EDCEA26B}"/>
    <pc:docChg chg="delSld modSld">
      <pc:chgData name="Stecklein, Austin" userId="S::austinstecklein@byui.edu::d6a80f80-8471-4d31-97d6-8ba2c5c4666b" providerId="AD" clId="Web-{267DD61C-AF95-FE95-D4E3-5C97EDCEA26B}" dt="2022-01-26T21:53:30.276" v="4" actId="20577"/>
      <pc:docMkLst>
        <pc:docMk/>
      </pc:docMkLst>
      <pc:sldChg chg="modSp">
        <pc:chgData name="Stecklein, Austin" userId="S::austinstecklein@byui.edu::d6a80f80-8471-4d31-97d6-8ba2c5c4666b" providerId="AD" clId="Web-{267DD61C-AF95-FE95-D4E3-5C97EDCEA26B}" dt="2022-01-26T21:52:29.245" v="1" actId="20577"/>
        <pc:sldMkLst>
          <pc:docMk/>
          <pc:sldMk cId="1381302934" sldId="331"/>
        </pc:sldMkLst>
        <pc:spChg chg="mod">
          <ac:chgData name="Stecklein, Austin" userId="S::austinstecklein@byui.edu::d6a80f80-8471-4d31-97d6-8ba2c5c4666b" providerId="AD" clId="Web-{267DD61C-AF95-FE95-D4E3-5C97EDCEA26B}" dt="2022-01-26T21:52:29.245" v="1" actId="20577"/>
          <ac:spMkLst>
            <pc:docMk/>
            <pc:sldMk cId="1381302934" sldId="331"/>
            <ac:spMk id="2" creationId="{00000000-0000-0000-0000-000000000000}"/>
          </ac:spMkLst>
        </pc:spChg>
      </pc:sldChg>
      <pc:sldChg chg="modSp">
        <pc:chgData name="Stecklein, Austin" userId="S::austinstecklein@byui.edu::d6a80f80-8471-4d31-97d6-8ba2c5c4666b" providerId="AD" clId="Web-{267DD61C-AF95-FE95-D4E3-5C97EDCEA26B}" dt="2022-01-26T21:52:22.980" v="0" actId="20577"/>
        <pc:sldMkLst>
          <pc:docMk/>
          <pc:sldMk cId="4257359463" sldId="335"/>
        </pc:sldMkLst>
        <pc:spChg chg="mod">
          <ac:chgData name="Stecklein, Austin" userId="S::austinstecklein@byui.edu::d6a80f80-8471-4d31-97d6-8ba2c5c4666b" providerId="AD" clId="Web-{267DD61C-AF95-FE95-D4E3-5C97EDCEA26B}" dt="2022-01-26T21:52:22.980" v="0" actId="20577"/>
          <ac:spMkLst>
            <pc:docMk/>
            <pc:sldMk cId="4257359463" sldId="335"/>
            <ac:spMk id="2" creationId="{00000000-0000-0000-0000-000000000000}"/>
          </ac:spMkLst>
        </pc:spChg>
      </pc:sldChg>
      <pc:sldChg chg="del">
        <pc:chgData name="Stecklein, Austin" userId="S::austinstecklein@byui.edu::d6a80f80-8471-4d31-97d6-8ba2c5c4666b" providerId="AD" clId="Web-{267DD61C-AF95-FE95-D4E3-5C97EDCEA26B}" dt="2022-01-26T21:52:42.105" v="2"/>
        <pc:sldMkLst>
          <pc:docMk/>
          <pc:sldMk cId="3005922186" sldId="339"/>
        </pc:sldMkLst>
      </pc:sldChg>
      <pc:sldChg chg="modSp">
        <pc:chgData name="Stecklein, Austin" userId="S::austinstecklein@byui.edu::d6a80f80-8471-4d31-97d6-8ba2c5c4666b" providerId="AD" clId="Web-{267DD61C-AF95-FE95-D4E3-5C97EDCEA26B}" dt="2022-01-26T21:53:30.276" v="4" actId="20577"/>
        <pc:sldMkLst>
          <pc:docMk/>
          <pc:sldMk cId="962384256" sldId="349"/>
        </pc:sldMkLst>
        <pc:spChg chg="mod">
          <ac:chgData name="Stecklein, Austin" userId="S::austinstecklein@byui.edu::d6a80f80-8471-4d31-97d6-8ba2c5c4666b" providerId="AD" clId="Web-{267DD61C-AF95-FE95-D4E3-5C97EDCEA26B}" dt="2022-01-26T21:53:30.276" v="4" actId="20577"/>
          <ac:spMkLst>
            <pc:docMk/>
            <pc:sldMk cId="962384256" sldId="349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AE17-B758-4661-A42D-C7FAC932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(19-Jan to 25-Jan)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31627F-BD72-43F8-BA2E-F47EA1C2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219200"/>
            <a:ext cx="5728545" cy="502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4F9CD6-9D07-402A-8C12-65DCA9B5C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12" y="1104645"/>
            <a:ext cx="2819400" cy="2353902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64757421-E862-4C44-A8C2-30913E0CE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756090"/>
            <a:ext cx="394101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8399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(19-Jan to 25-Jan) Dale Andreoli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2954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Assist with GUI design/mockup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GUI – Number pad module</a:t>
                      </a: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53965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881708"/>
            <a:ext cx="6197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Project Objective / Mission Statements</a:t>
            </a:r>
          </a:p>
          <a:p>
            <a:r>
              <a:rPr lang="en-US" sz="1100" dirty="0">
                <a:solidFill>
                  <a:schemeClr val="bg1"/>
                </a:solidFill>
              </a:rPr>
              <a:t>Power Scale Dispenser:</a:t>
            </a:r>
          </a:p>
          <a:p>
            <a:r>
              <a:rPr lang="en-US" sz="1100" dirty="0">
                <a:solidFill>
                  <a:schemeClr val="bg1"/>
                </a:solidFill>
              </a:rPr>
              <a:t>Design, build, and test the electronics for the dispenser with a touch screen display and controlling two stepper motors by April 6, 2021 with a prototyping budget of $XXX USD and for less than 600 people-hours.</a:t>
            </a:r>
          </a:p>
        </p:txBody>
      </p:sp>
    </p:spTree>
    <p:extLst>
      <p:ext uri="{BB962C8B-B14F-4D97-AF65-F5344CB8AC3E}">
        <p14:creationId xmlns:p14="http://schemas.microsoft.com/office/powerpoint/2010/main" val="35918661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r>
              <a:rPr lang="en-US" sz="1200" kern="0" dirty="0"/>
              <a:t>Collaborated with Jonathon on the GUI</a:t>
            </a:r>
          </a:p>
          <a:p>
            <a:pPr marL="0" indent="0">
              <a:buNone/>
            </a:pPr>
            <a:endParaRPr lang="en-US" sz="1200" kern="0" dirty="0"/>
          </a:p>
          <a:p>
            <a:r>
              <a:rPr lang="en-US" sz="1200" kern="0" dirty="0"/>
              <a:t>Created a Number Pad module that can be easily added into the GUI</a:t>
            </a:r>
          </a:p>
          <a:p>
            <a:pPr lvl="1"/>
            <a:endParaRPr lang="en-US" sz="1200" kern="0" dirty="0"/>
          </a:p>
          <a:p>
            <a:pPr lvl="1"/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406676034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Next GUI module: Pop out menu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2/1/21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Collaborate with Jonathan for GUI needs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2/1/21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7223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Jonathan and I will reach out to Christian, Kelby and Wayne for GUI feedback.</a:t>
            </a:r>
          </a:p>
        </p:txBody>
      </p:sp>
    </p:spTree>
    <p:extLst>
      <p:ext uri="{BB962C8B-B14F-4D97-AF65-F5344CB8AC3E}">
        <p14:creationId xmlns:p14="http://schemas.microsoft.com/office/powerpoint/2010/main" val="6644186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(19-Jan to 25-Jan) John Stinger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Check viability of current accelerometer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 the drafting of the circuit board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(10)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36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52991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For example: Resources found (links, manuals), Designs created, Decisions made and corresponding rational, Photos of prototype progress, etc.</a:t>
            </a:r>
          </a:p>
        </p:txBody>
      </p:sp>
      <p:pic>
        <p:nvPicPr>
          <p:cNvPr id="1026" name="Picture 2" descr="LIS2DTW12TR">
            <a:extLst>
              <a:ext uri="{FF2B5EF4-FFF2-40B4-BE49-F238E27FC236}">
                <a16:creationId xmlns:a16="http://schemas.microsoft.com/office/drawing/2014/main" id="{217F7363-36F3-41FB-AF3C-2F233357F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9" t="26250" r="15001" b="23750"/>
          <a:stretch/>
        </p:blipFill>
        <p:spPr bwMode="auto">
          <a:xfrm>
            <a:off x="1066800" y="4038599"/>
            <a:ext cx="3428184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67CF14-5718-42A4-82EE-A771E2C9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014034"/>
            <a:ext cx="2819400" cy="2353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E33F39-E51F-4C56-BB0E-B8A541B8F418}"/>
              </a:ext>
            </a:extLst>
          </p:cNvPr>
          <p:cNvSpPr txBox="1"/>
          <p:nvPr/>
        </p:nvSpPr>
        <p:spPr>
          <a:xfrm>
            <a:off x="558452" y="1447800"/>
            <a:ext cx="1082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 axis will be fine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Both the premade card and buying the chip would be viable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Started the modeling with Colby on </a:t>
            </a:r>
            <a:r>
              <a:rPr lang="en-US" dirty="0" err="1">
                <a:solidFill>
                  <a:schemeClr val="bg1"/>
                </a:solidFill>
              </a:rPr>
              <a:t>KiCad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3155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17045918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Continue to model the circuit card on the computer.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10+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Learn how to make 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the motor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drivers more robust.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9208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Continue to be available for reference. </a:t>
            </a:r>
          </a:p>
        </p:txBody>
      </p:sp>
    </p:spTree>
    <p:extLst>
      <p:ext uri="{BB962C8B-B14F-4D97-AF65-F5344CB8AC3E}">
        <p14:creationId xmlns:p14="http://schemas.microsoft.com/office/powerpoint/2010/main" val="251505066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ea typeface="ＭＳ Ｐゴシック"/>
              </a:rPr>
              <a:t>Week 3 (19-Jan to 25-Jan) </a:t>
            </a:r>
            <a:r>
              <a:rPr lang="en-US" dirty="0">
                <a:ea typeface="+mj-lt"/>
                <a:cs typeface="+mj-lt"/>
              </a:rPr>
              <a:t>Jonathan Phillips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UML Mockup</a:t>
                      </a:r>
                      <a:endParaRPr lang="en-US" dirty="0" err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Front 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(10)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8.5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36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3842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ea typeface="ＭＳ Ｐゴシック"/>
              </a:rPr>
              <a:t>Week 3 (19-Jan to 25-Jan) Austin Stecklein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802598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Get stepper motor driver working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Get Code onto the beagle board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Finish event handler by allowing data to pass from the thread back to the GUI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100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73879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(10)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36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1D185F98-283E-4505-89EE-62E55C2F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750" y="1143038"/>
            <a:ext cx="2743200" cy="1750325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BFB82E3D-37CA-4841-B4B8-CCAF9C619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241" y="1132714"/>
            <a:ext cx="2743200" cy="1753456"/>
          </a:xfrm>
          <a:prstGeom prst="rect">
            <a:avLst/>
          </a:prstGeom>
        </p:spPr>
      </p:pic>
      <p:pic>
        <p:nvPicPr>
          <p:cNvPr id="7" name="Picture 7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5E6A645B-C49E-4B06-AFA9-E87169C4A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750" y="3069467"/>
            <a:ext cx="2743200" cy="1756881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BF9273-7EE0-4529-8C12-8E272F58E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0952" y="3070596"/>
            <a:ext cx="2743200" cy="175032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DE3B1B3-E73D-402D-9826-D07137966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362" y="1135811"/>
            <a:ext cx="2153729" cy="1797170"/>
          </a:xfrm>
          <a:prstGeom prst="rect">
            <a:avLst/>
          </a:prstGeom>
        </p:spPr>
      </p:pic>
      <p:pic>
        <p:nvPicPr>
          <p:cNvPr id="10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6AD12D6-7488-4B28-912F-74753E2C79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4740" y="1135812"/>
            <a:ext cx="2139351" cy="1797170"/>
          </a:xfrm>
          <a:prstGeom prst="rect">
            <a:avLst/>
          </a:prstGeom>
        </p:spPr>
      </p:pic>
      <p:pic>
        <p:nvPicPr>
          <p:cNvPr id="11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EB7BB8-DFA9-4CC2-80DE-5FEF34BF8C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2249" y="3076754"/>
            <a:ext cx="2081842" cy="1739661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942CBEB-9F42-4552-AE82-CA83B6DAD8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495" y="3076755"/>
            <a:ext cx="2110597" cy="17396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C81B9B-4B08-4853-9B37-1A8A37FAC998}"/>
              </a:ext>
            </a:extLst>
          </p:cNvPr>
          <p:cNvSpPr txBox="1"/>
          <p:nvPr/>
        </p:nvSpPr>
        <p:spPr>
          <a:xfrm>
            <a:off x="1630823" y="5014758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UML Mockup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C86F6-EBCD-4635-AB8D-5173928F31B7}"/>
              </a:ext>
            </a:extLst>
          </p:cNvPr>
          <p:cNvSpPr txBox="1"/>
          <p:nvPr/>
        </p:nvSpPr>
        <p:spPr>
          <a:xfrm>
            <a:off x="7743210" y="4973790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Front end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9948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Learning Python syntax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34944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Front end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Ongoing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44684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Any comments on the mockup or overall design of the front end?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600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kern="0" dirty="0"/>
              <a:t>Re-flashed memory on the </a:t>
            </a:r>
            <a:r>
              <a:rPr lang="en-US" sz="1200" kern="0" dirty="0" err="1"/>
              <a:t>Beaglebone</a:t>
            </a:r>
            <a:r>
              <a:rPr lang="en-US" sz="1200" kern="0" dirty="0"/>
              <a:t> black </a:t>
            </a:r>
          </a:p>
          <a:p>
            <a:r>
              <a:rPr lang="en-US" sz="1200" kern="0" dirty="0"/>
              <a:t>Used PWM library to control the stepper motors more accurately</a:t>
            </a:r>
          </a:p>
          <a:p>
            <a:r>
              <a:rPr lang="en-US" sz="1200" kern="0" dirty="0"/>
              <a:t>Uploaded code onto the </a:t>
            </a:r>
            <a:r>
              <a:rPr lang="en-US" sz="1200" kern="0" dirty="0" err="1"/>
              <a:t>Beaglebone</a:t>
            </a:r>
            <a:r>
              <a:rPr lang="en-US" sz="1200" kern="0" dirty="0"/>
              <a:t> black</a:t>
            </a:r>
          </a:p>
          <a:p>
            <a:r>
              <a:rPr lang="en-US" sz="1200" kern="0" dirty="0"/>
              <a:t>Finished backend event framework</a:t>
            </a:r>
          </a:p>
          <a:p>
            <a:pPr marL="0" indent="0">
              <a:buNone/>
            </a:pPr>
            <a:r>
              <a:rPr lang="en-US" sz="1200" kern="0" dirty="0"/>
              <a:t> </a:t>
            </a:r>
          </a:p>
          <a:p>
            <a:endParaRPr lang="en-US" sz="1200" kern="0" dirty="0"/>
          </a:p>
          <a:p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26335751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Flashing the Board had some hiccups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Understanding the </a:t>
            </a:r>
            <a:r>
              <a:rPr lang="en-US" dirty="0" err="1">
                <a:solidFill>
                  <a:schemeClr val="bg1"/>
                </a:solidFill>
              </a:rPr>
              <a:t>usb</a:t>
            </a:r>
            <a:r>
              <a:rPr lang="en-US" dirty="0">
                <a:solidFill>
                  <a:schemeClr val="bg1"/>
                </a:solidFill>
              </a:rPr>
              <a:t> capabilities</a:t>
            </a: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6361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Finish stepper motor drivers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2/2/2022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Get database framework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2/2/2022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Start interfacing with prototype GUI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2/2/2022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81977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ea typeface="ＭＳ Ｐゴシック"/>
              </a:rPr>
              <a:t>Week 3 (19-Jan to 25-Jan) Colby Hatton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Determine Which CAD Software to Use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Create Basic Schematic and Accustom self to CAD Software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Find Component Symbols/Footprints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(10)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36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3594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4800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Determined that we will be using </a:t>
            </a:r>
            <a:r>
              <a:rPr lang="en-US" sz="1200" kern="0" dirty="0" err="1"/>
              <a:t>KiCad</a:t>
            </a:r>
            <a:r>
              <a:rPr lang="en-US" sz="1200" kern="0" dirty="0"/>
              <a:t> to design and lay out our project. 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  <a:p>
            <a:pPr marL="0" indent="0">
              <a:buFont typeface="Times" charset="0"/>
              <a:buNone/>
            </a:pPr>
            <a:r>
              <a:rPr lang="en-US" sz="1200" kern="0" dirty="0"/>
              <a:t>Found Footprint and Symbol Libraries for several components we will be using.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  <a:p>
            <a:pPr marL="0" indent="0">
              <a:buFont typeface="Times" charset="0"/>
              <a:buNone/>
            </a:pPr>
            <a:r>
              <a:rPr lang="en-US" sz="1200" kern="0" dirty="0"/>
              <a:t>Successfully found and Imported the Beagle Board Black Wireless board and Schematic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4DB77-2216-46A0-B3F2-E337F74D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71" y="3733800"/>
            <a:ext cx="4800600" cy="2959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F887F-9B47-4ACD-9B0B-B5A57D455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19200"/>
            <a:ext cx="572854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909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Certain components out of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Need to find alternate and ensure they are compatible with the same pinout</a:t>
            </a:r>
          </a:p>
        </p:txBody>
      </p:sp>
    </p:spTree>
    <p:extLst>
      <p:ext uri="{BB962C8B-B14F-4D97-AF65-F5344CB8AC3E}">
        <p14:creationId xmlns:p14="http://schemas.microsoft.com/office/powerpoint/2010/main" val="38686509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Acquire footprints/symbols for the components we will be using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Finish/Wire schematic for our PCB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(Possibly) Plan layout of the board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4908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9606</TotalTime>
  <Words>1142</Words>
  <Application>Microsoft Office PowerPoint</Application>
  <PresentationFormat>Widescreen</PresentationFormat>
  <Paragraphs>224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Blue Background</vt:lpstr>
      <vt:lpstr>1_Blue Background</vt:lpstr>
      <vt:lpstr>Week 3 (19-Jan to 25-Jan)</vt:lpstr>
      <vt:lpstr>Week 3 (19-Jan to 25-Jan) Austin Stecklein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 3 (19-Jan to 25-Jan) Colby Hatton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 3 (19-Jan to 25-Jan) Dale Andreoli</vt:lpstr>
      <vt:lpstr>Progress made during the week (Log) (What I did)</vt:lpstr>
      <vt:lpstr>Goals for this coming week (Ones that move the project forward the most)</vt:lpstr>
      <vt:lpstr>How can we help you achieve your goals?</vt:lpstr>
      <vt:lpstr>Week 3 (19-Jan to 25-Jan) John Stinger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3 (19-Jan to 25-Jan) Jonathan Phillips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lastModifiedBy>Stecklein, Austin</cp:lastModifiedBy>
  <cp:revision>445</cp:revision>
  <cp:lastPrinted>2016-02-08T23:20:00Z</cp:lastPrinted>
  <dcterms:created xsi:type="dcterms:W3CDTF">2010-11-02T18:22:43Z</dcterms:created>
  <dcterms:modified xsi:type="dcterms:W3CDTF">2022-01-26T21:53:38Z</dcterms:modified>
  <cp:category/>
</cp:coreProperties>
</file>