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6"/>
  </p:notesMasterIdLst>
  <p:handoutMasterIdLst>
    <p:handoutMasterId r:id="rId27"/>
  </p:handoutMasterIdLst>
  <p:sldIdLst>
    <p:sldId id="331" r:id="rId3"/>
    <p:sldId id="336" r:id="rId4"/>
    <p:sldId id="333" r:id="rId5"/>
    <p:sldId id="334" r:id="rId6"/>
    <p:sldId id="256" r:id="rId7"/>
    <p:sldId id="257" r:id="rId8"/>
    <p:sldId id="258" r:id="rId9"/>
    <p:sldId id="259" r:id="rId10"/>
    <p:sldId id="260" r:id="rId11"/>
    <p:sldId id="337" r:id="rId12"/>
    <p:sldId id="332" r:id="rId13"/>
    <p:sldId id="338" r:id="rId14"/>
    <p:sldId id="339" r:id="rId15"/>
    <p:sldId id="340" r:id="rId16"/>
    <p:sldId id="341" r:id="rId17"/>
    <p:sldId id="342" r:id="rId18"/>
    <p:sldId id="343" r:id="rId19"/>
    <p:sldId id="335" r:id="rId20"/>
    <p:sldId id="344" r:id="rId21"/>
    <p:sldId id="345" r:id="rId22"/>
    <p:sldId id="346" r:id="rId23"/>
    <p:sldId id="347" r:id="rId24"/>
    <p:sldId id="348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22"/>
    <p:restoredTop sz="56604"/>
  </p:normalViewPr>
  <p:slideViewPr>
    <p:cSldViewPr>
      <p:cViewPr varScale="1">
        <p:scale>
          <a:sx n="82" d="100"/>
          <a:sy n="82" d="100"/>
        </p:scale>
        <p:origin x="883" y="48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269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 dirty="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235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 dirty="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  <p:sldLayoutId id="2147483748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(26-Jan to 1-Feb) Austin Stecklein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13434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Finish stepper motor drivers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Get database framework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Investigate hardware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94559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≥ 49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(26-Jan to 2-Feb) Dale Andreoli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12954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Collaborate with team on UI design and implementation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Research open source projects to save time creating GUI modules from scratch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Research other potential libraries to use instead of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tkinter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50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Implement GUI modules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15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53965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4881708"/>
            <a:ext cx="6197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Project Objective / Mission Statements</a:t>
            </a:r>
          </a:p>
          <a:p>
            <a:r>
              <a:rPr lang="en-US" sz="1100" dirty="0">
                <a:solidFill>
                  <a:schemeClr val="bg1"/>
                </a:solidFill>
              </a:rPr>
              <a:t>Power Scale Dispenser:</a:t>
            </a:r>
          </a:p>
          <a:p>
            <a:r>
              <a:rPr lang="en-US" sz="1100" dirty="0">
                <a:solidFill>
                  <a:schemeClr val="bg1"/>
                </a:solidFill>
              </a:rPr>
              <a:t>Design, build, and test the electronics for the dispenser with a touch screen display and controlling two stepper motors by April 6, 2021 with a prototyping budget of $1000 USD and for less than 600 people-hours.</a:t>
            </a:r>
          </a:p>
        </p:txBody>
      </p:sp>
    </p:spTree>
    <p:extLst>
      <p:ext uri="{BB962C8B-B14F-4D97-AF65-F5344CB8AC3E}">
        <p14:creationId xmlns:p14="http://schemas.microsoft.com/office/powerpoint/2010/main" val="8254374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381000" y="16764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endParaRPr lang="en-US" sz="1200" kern="0" dirty="0"/>
          </a:p>
          <a:p>
            <a:pPr lvl="1"/>
            <a:endParaRPr lang="en-US" sz="1200" kern="0" dirty="0"/>
          </a:p>
          <a:p>
            <a:pPr lvl="1"/>
            <a:endParaRPr lang="en-US" sz="12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0BC97-BCE7-4B69-923F-9C8FFFAB3610}"/>
              </a:ext>
            </a:extLst>
          </p:cNvPr>
          <p:cNvSpPr txBox="1"/>
          <p:nvPr/>
        </p:nvSpPr>
        <p:spPr>
          <a:xfrm>
            <a:off x="554854" y="1108656"/>
            <a:ext cx="1089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Collaborated with team on UI design and implementation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+mn-lt"/>
              </a:rPr>
              <a:t>Researched libraries and projects to save time creating GUI modules from scratch</a:t>
            </a:r>
          </a:p>
          <a:p>
            <a:endParaRPr lang="en-US" sz="24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400" u="none" strike="noStrike" dirty="0">
                <a:solidFill>
                  <a:schemeClr val="bg1"/>
                </a:solidFill>
                <a:effectLst/>
              </a:rPr>
              <a:t> 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Researched other potential libraries to use instead of </a:t>
            </a:r>
            <a:r>
              <a:rPr lang="en-US" sz="24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tkinter</a:t>
            </a:r>
            <a:endParaRPr lang="en-US" sz="24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endParaRPr lang="en-US" sz="24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751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700" y="12954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now have a nice clear plan for what the UI needs </a:t>
            </a:r>
          </a:p>
        </p:txBody>
      </p:sp>
    </p:spTree>
    <p:extLst>
      <p:ext uri="{BB962C8B-B14F-4D97-AF65-F5344CB8AC3E}">
        <p14:creationId xmlns:p14="http://schemas.microsoft.com/office/powerpoint/2010/main" val="78870734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113825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Find or design a touch keyboard module to be used in the GUI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Feb 9</a:t>
                      </a:r>
                      <a:r>
                        <a:rPr lang="en-US" sz="1100" b="0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Collaborate with Jonathan and Austin on GUI implementation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47683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(26-Jan to 1-Feb) </a:t>
            </a:r>
            <a:r>
              <a:rPr lang="en-US" dirty="0">
                <a:solidFill>
                  <a:schemeClr val="accent3"/>
                </a:solidFill>
              </a:rPr>
              <a:t>John Stinger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Board Design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Component Selection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Team Meetings and Discussions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≥ 49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48000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3BCD5-FBAB-475F-AFAB-495F28A650F0}"/>
              </a:ext>
            </a:extLst>
          </p:cNvPr>
          <p:cNvSpPr txBox="1"/>
          <p:nvPr/>
        </p:nvSpPr>
        <p:spPr>
          <a:xfrm>
            <a:off x="533400" y="1447800"/>
            <a:ext cx="1082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Continued the board design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Selected components for the I/O connections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Ordered the components</a:t>
            </a:r>
          </a:p>
        </p:txBody>
      </p:sp>
    </p:spTree>
    <p:extLst>
      <p:ext uri="{BB962C8B-B14F-4D97-AF65-F5344CB8AC3E}">
        <p14:creationId xmlns:p14="http://schemas.microsoft.com/office/powerpoint/2010/main" val="41786901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Certain components were unorderable</a:t>
            </a:r>
          </a:p>
        </p:txBody>
      </p:sp>
    </p:spTree>
    <p:extLst>
      <p:ext uri="{BB962C8B-B14F-4D97-AF65-F5344CB8AC3E}">
        <p14:creationId xmlns:p14="http://schemas.microsoft.com/office/powerpoint/2010/main" val="67881096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Continue to work on the board schematic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Continue to work on the board layout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7359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Is the motor drivers going to be integrated into the main board? </a:t>
            </a: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ea typeface="ＭＳ Ｐゴシック"/>
              </a:rPr>
              <a:t>Week 4 (26-Jan to 1-Feb) Jonathan Phillips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Front End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49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1018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kern="0" dirty="0"/>
              <a:t>Software stepper drivers are complete</a:t>
            </a:r>
          </a:p>
          <a:p>
            <a:r>
              <a:rPr lang="en-US" sz="1200" kern="0" dirty="0"/>
              <a:t>Database framework is moving along</a:t>
            </a:r>
          </a:p>
          <a:p>
            <a:r>
              <a:rPr lang="en-US" sz="1200" kern="0" dirty="0"/>
              <a:t>Ordered another beagle bone to replace broken hardware</a:t>
            </a:r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134F337-22C8-41B1-A6A4-813B191F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1068578"/>
            <a:ext cx="5378450" cy="3419093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40AFE174-9005-4D02-9E9E-D4B43EE5D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067818"/>
            <a:ext cx="5410200" cy="342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8571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The buttons cannot be modified that much using this python library,</a:t>
            </a:r>
          </a:p>
          <a:p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    However, the buttons can be made using images instead</a:t>
            </a:r>
          </a:p>
        </p:txBody>
      </p:sp>
    </p:spTree>
    <p:extLst>
      <p:ext uri="{BB962C8B-B14F-4D97-AF65-F5344CB8AC3E}">
        <p14:creationId xmlns:p14="http://schemas.microsoft.com/office/powerpoint/2010/main" val="49370416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Front End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4/1/22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22209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Refining UI Design and Layout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7428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Blowing up the hardware</a:t>
            </a: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125229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Finish investigating hardware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2/10/2021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Finish database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2/10/2021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Help with GUI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2/10/2021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6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338124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33520" y="76320"/>
            <a:ext cx="11048760" cy="906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ＭＳ Ｐゴシック"/>
              </a:rPr>
              <a:t>Week 4 (26-Jan to 1-Feb) Colby Hatton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4" name="Table 2"/>
          <p:cNvGraphicFramePr/>
          <p:nvPr/>
        </p:nvGraphicFramePr>
        <p:xfrm>
          <a:off x="762120" y="1295280"/>
          <a:ext cx="10820160" cy="2224920"/>
        </p:xfrm>
        <a:graphic>
          <a:graphicData uri="http://schemas.openxmlformats.org/drawingml/2006/table">
            <a:tbl>
              <a:tblPr/>
              <a:tblGrid>
                <a:gridCol w="950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Goal/Task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% Done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Hours (Act.)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Finish Schematic</a:t>
                      </a: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70</a:t>
                      </a: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6 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Finish PCB</a:t>
                      </a: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8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Part/Research</a:t>
                      </a: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5" name="Table 3"/>
          <p:cNvGraphicFramePr/>
          <p:nvPr/>
        </p:nvGraphicFramePr>
        <p:xfrm>
          <a:off x="6629400" y="5029200"/>
          <a:ext cx="4952520" cy="761760"/>
        </p:xfrm>
        <a:graphic>
          <a:graphicData uri="http://schemas.openxmlformats.org/drawingml/2006/table">
            <a:tbl>
              <a:tblPr/>
              <a:tblGrid>
                <a:gridCol w="425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Hours on task during the week (On track ≥ 13 / wk)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 Total hours on task so far this semester (On track ≥ 49 hrs)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33520" y="76320"/>
            <a:ext cx="11048760" cy="906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ＭＳ Ｐゴシック"/>
              </a:rPr>
              <a:t>Progress made during the week (Log)</a:t>
            </a:r>
            <a:br/>
            <a:r>
              <a:rPr lang="en-US" sz="1400" b="0" strike="noStrike" spc="-1">
                <a:solidFill>
                  <a:srgbClr val="FFFFFF"/>
                </a:solidFill>
                <a:latin typeface="Arial"/>
                <a:ea typeface="ＭＳ Ｐゴシック"/>
              </a:rPr>
              <a:t>(What I did)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85800" y="1066680"/>
            <a:ext cx="10896120" cy="51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sz="2600" b="0" strike="noStrike" spc="-1">
                <a:solidFill>
                  <a:srgbClr val="FFFFFF"/>
                </a:solidFill>
                <a:latin typeface="Arial"/>
                <a:ea typeface="ＭＳ Ｐゴシック"/>
              </a:rPr>
              <a:t>Found and applied parts to Schematic (Mostly connectors)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sz="2600" b="0" strike="noStrike" spc="-1">
                <a:solidFill>
                  <a:srgbClr val="FFFFFF"/>
                </a:solidFill>
                <a:latin typeface="Arial"/>
                <a:ea typeface="ＭＳ Ｐゴシック"/>
              </a:rPr>
              <a:t>Researched Memory Module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sz="2600" b="0" strike="noStrike" spc="-1">
                <a:solidFill>
                  <a:srgbClr val="FFFFFF"/>
                </a:solidFill>
                <a:latin typeface="Arial"/>
                <a:ea typeface="ＭＳ Ｐゴシック"/>
              </a:rPr>
              <a:t>Attempted to fix BeagleBoard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6172200" y="1600200"/>
            <a:ext cx="4253760" cy="3189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33520" y="76320"/>
            <a:ext cx="11048760" cy="906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ＭＳ Ｐゴシック"/>
              </a:rPr>
              <a:t>Difficulties encountered during the week </a:t>
            </a:r>
            <a:br/>
            <a:r>
              <a:rPr lang="en-US" sz="1400" b="0" strike="noStrike" spc="-1">
                <a:solidFill>
                  <a:srgbClr val="FFFFFF"/>
                </a:solidFill>
                <a:latin typeface="Arial"/>
                <a:ea typeface="ＭＳ Ｐゴシック"/>
              </a:rPr>
              <a:t>(What I did not do and why)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58360" y="1447920"/>
            <a:ext cx="10820160" cy="8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ＭＳ Ｐゴシック"/>
              </a:rPr>
              <a:t>Assign lines to pins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ＭＳ Ｐゴシック"/>
              </a:rPr>
              <a:t>Physical Work with the BeagleBoard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33520" y="76320"/>
            <a:ext cx="11048760" cy="906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ＭＳ Ｐゴシック"/>
              </a:rPr>
              <a:t>Goals for this coming week</a:t>
            </a:r>
            <a:br/>
            <a:r>
              <a:rPr lang="en-US" sz="1200" b="0" strike="noStrike" spc="-1">
                <a:solidFill>
                  <a:srgbClr val="FFFFFF"/>
                </a:solidFill>
                <a:latin typeface="Arial"/>
                <a:ea typeface="ＭＳ Ｐゴシック"/>
              </a:rPr>
              <a:t>(Ones that move the project forward the most)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2" name="Table 2"/>
          <p:cNvGraphicFramePr/>
          <p:nvPr/>
        </p:nvGraphicFramePr>
        <p:xfrm>
          <a:off x="685800" y="1371600"/>
          <a:ext cx="10896120" cy="2224920"/>
        </p:xfrm>
        <a:graphic>
          <a:graphicData uri="http://schemas.openxmlformats.org/drawingml/2006/table">
            <a:tbl>
              <a:tblPr/>
              <a:tblGrid>
                <a:gridCol w="939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Goal/Task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Stop Date (Est.)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Hours (Est.)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 Finish Schematic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4 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Begin Layout</a:t>
                      </a: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8</a:t>
                      </a: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" name="Table 3"/>
          <p:cNvGraphicFramePr/>
          <p:nvPr/>
        </p:nvGraphicFramePr>
        <p:xfrm>
          <a:off x="5841720" y="4114800"/>
          <a:ext cx="5749920" cy="609480"/>
        </p:xfrm>
        <a:graphic>
          <a:graphicData uri="http://schemas.openxmlformats.org/drawingml/2006/table">
            <a:tbl>
              <a:tblPr/>
              <a:tblGrid>
                <a:gridCol w="505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Estimated time needed to work on goals for this coming week (typ. 13 hrs)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L w="12240">
                      <a:solidFill>
                        <a:srgbClr val="A6A6A6"/>
                      </a:solidFill>
                    </a:lnL>
                    <a:lnR w="12240">
                      <a:solidFill>
                        <a:srgbClr val="A6A6A6"/>
                      </a:solidFill>
                    </a:lnR>
                    <a:lnT w="12240">
                      <a:solidFill>
                        <a:srgbClr val="A6A6A6"/>
                      </a:solidFill>
                    </a:lnT>
                    <a:lnB w="1224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33520" y="76320"/>
            <a:ext cx="11048760" cy="906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ＭＳ Ｐゴシック"/>
              </a:rPr>
              <a:t>How can we help you achieve your goals?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58360" y="1447920"/>
            <a:ext cx="10820160" cy="8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ＭＳ Ｐゴシック"/>
              </a:rPr>
              <a:t>Part Acquisition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ＭＳ Ｐゴシック"/>
              </a:rPr>
              <a:t>Line Assignments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9593</TotalTime>
  <Words>1054</Words>
  <Application>Microsoft Office PowerPoint</Application>
  <PresentationFormat>Widescreen</PresentationFormat>
  <Paragraphs>216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</vt:lpstr>
      <vt:lpstr>Blue Background</vt:lpstr>
      <vt:lpstr>1_Blue Background</vt:lpstr>
      <vt:lpstr>Week 4 (26-Jan to 1-Feb) Austin Stecklein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 4 (26-Jan to 2-Feb) Dale Andreoli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Week 4 (26-Jan to 1-Feb) John Stinger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4 (26-Jan to 1-Feb) Jonathan Phillips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lastModifiedBy>Stecklein, Austin</cp:lastModifiedBy>
  <cp:revision>439</cp:revision>
  <cp:lastPrinted>2016-02-08T23:20:00Z</cp:lastPrinted>
  <dcterms:created xsi:type="dcterms:W3CDTF">2010-11-02T18:22:43Z</dcterms:created>
  <dcterms:modified xsi:type="dcterms:W3CDTF">2022-02-02T21:46:59Z</dcterms:modified>
  <cp:category/>
</cp:coreProperties>
</file>