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7"/>
  </p:notesMasterIdLst>
  <p:handoutMasterIdLst>
    <p:handoutMasterId r:id="rId28"/>
  </p:handoutMasterIdLst>
  <p:sldIdLst>
    <p:sldId id="354" r:id="rId3"/>
    <p:sldId id="331" r:id="rId4"/>
    <p:sldId id="336" r:id="rId5"/>
    <p:sldId id="333" r:id="rId6"/>
    <p:sldId id="334" r:id="rId7"/>
    <p:sldId id="337" r:id="rId8"/>
    <p:sldId id="338" r:id="rId9"/>
    <p:sldId id="339" r:id="rId10"/>
    <p:sldId id="340" r:id="rId11"/>
    <p:sldId id="335" r:id="rId12"/>
    <p:sldId id="341" r:id="rId13"/>
    <p:sldId id="342" r:id="rId14"/>
    <p:sldId id="343" r:id="rId15"/>
    <p:sldId id="344" r:id="rId16"/>
    <p:sldId id="345" r:id="rId17"/>
    <p:sldId id="346" r:id="rId18"/>
    <p:sldId id="332" r:id="rId19"/>
    <p:sldId id="347" r:id="rId20"/>
    <p:sldId id="348" r:id="rId21"/>
    <p:sldId id="349" r:id="rId22"/>
    <p:sldId id="350" r:id="rId23"/>
    <p:sldId id="351" r:id="rId24"/>
    <p:sldId id="352" r:id="rId25"/>
    <p:sldId id="353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D568-18B9-43CA-969C-B34322FD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(2-Feb to 8-Feb)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351F2-6768-4787-B9BD-831C9F14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1538023"/>
            <a:ext cx="10545647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4536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Continued Support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ea typeface="ＭＳ Ｐゴシック"/>
              </a:rPr>
              <a:t>Week 5 (2-Feb to 8-Feb) Colby Hatton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baseline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Schematic Work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85%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Layout</a:t>
                      </a:r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5%</a:t>
                      </a:r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Parts/</a:t>
                      </a:r>
                      <a:r>
                        <a:rPr lang="en-US" sz="1100" b="0" i="0" u="none" strike="noStrike" baseline="0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Resarch</a:t>
                      </a:r>
                      <a:r>
                        <a:rPr lang="en-US" sz="1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/Testing</a:t>
                      </a:r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80%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62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6274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endParaRPr lang="en-US" sz="1200" kern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F8D6C-90EF-42A9-92CA-40FE1E285FC9}"/>
              </a:ext>
            </a:extLst>
          </p:cNvPr>
          <p:cNvSpPr txBox="1"/>
          <p:nvPr/>
        </p:nvSpPr>
        <p:spPr>
          <a:xfrm>
            <a:off x="688623" y="1318919"/>
            <a:ext cx="67789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Preformed MicroSD boot, verified speaker arrangement, prepared pin layout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1666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Finding a good motor driver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6711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Obtain Motor Driver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Ongoing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 Schematic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Contuine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Layout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710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Continued Support, consistently updated line/signal list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1562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5 (3-Feb </a:t>
            </a:r>
            <a:r>
              <a:rPr lang="en-US" dirty="0"/>
              <a:t>to 9-Feb) Dale Andreoli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12954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Find or create a touch keyboard module to slot into the GUI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Collaborate with Jonathan and Austin on GUI implementation</a:t>
                      </a:r>
                    </a:p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53965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4881708"/>
            <a:ext cx="6197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Project Objective / Mission Statements</a:t>
            </a:r>
          </a:p>
          <a:p>
            <a:r>
              <a:rPr lang="en-US" sz="1100" dirty="0">
                <a:solidFill>
                  <a:schemeClr val="bg1"/>
                </a:solidFill>
              </a:rPr>
              <a:t>Power Scale Dispenser:</a:t>
            </a:r>
          </a:p>
          <a:p>
            <a:r>
              <a:rPr lang="en-US" sz="1100" dirty="0">
                <a:solidFill>
                  <a:schemeClr val="bg1"/>
                </a:solidFill>
              </a:rPr>
              <a:t>Design, build, and test the electronics for the dispenser with a touch screen display and controlling two stepper motors by April 6, 2021 with a prototyping budget of $1000 USD and for less than 600 people-hours.</a:t>
            </a:r>
          </a:p>
        </p:txBody>
      </p:sp>
    </p:spTree>
    <p:extLst>
      <p:ext uri="{BB962C8B-B14F-4D97-AF65-F5344CB8AC3E}">
        <p14:creationId xmlns:p14="http://schemas.microsoft.com/office/powerpoint/2010/main" val="95841587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381000" y="16764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None/>
            </a:pPr>
            <a:endParaRPr lang="en-US" sz="1200" kern="0" dirty="0"/>
          </a:p>
          <a:p>
            <a:pPr lvl="1"/>
            <a:endParaRPr lang="en-US" sz="1200" kern="0" dirty="0"/>
          </a:p>
          <a:p>
            <a:pPr lvl="1"/>
            <a:endParaRPr lang="en-US" sz="12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0BC97-BCE7-4B69-923F-9C8FFFAB3610}"/>
              </a:ext>
            </a:extLst>
          </p:cNvPr>
          <p:cNvSpPr txBox="1"/>
          <p:nvPr/>
        </p:nvSpPr>
        <p:spPr>
          <a:xfrm>
            <a:off x="554854" y="1108656"/>
            <a:ext cx="1089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Found a keyboard that should suit our needs after some modification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Refactored some of the GUI code to better apply principles of abstraction</a:t>
            </a:r>
          </a:p>
          <a:p>
            <a:endParaRPr lang="en-US" sz="24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Collaborated with Jonathan and Austin on GUI implementation</a:t>
            </a:r>
          </a:p>
          <a:p>
            <a:endParaRPr lang="en-US" sz="24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8EAEA-EDB3-423D-AB08-4D827F67B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3082830"/>
            <a:ext cx="5791200" cy="369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7513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700" y="1295400"/>
            <a:ext cx="1082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Jonathan and I were getting some errors from the library as we tried to put the GUI code into different files</a:t>
            </a:r>
          </a:p>
        </p:txBody>
      </p:sp>
    </p:spTree>
    <p:extLst>
      <p:ext uri="{BB962C8B-B14F-4D97-AF65-F5344CB8AC3E}">
        <p14:creationId xmlns:p14="http://schemas.microsoft.com/office/powerpoint/2010/main" val="356838797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113825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Finish implementing the keyboard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Collaborate with Jonathan and Austin on what GUI pages to implement next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206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(2-Feb to 8-Feb) Austin Stecklein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563483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baseline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Investigating hardware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Finish database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Backend events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726711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62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(2-Feb to 8-Feb) Jonathan Phillips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baseline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Front End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Ongoing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11 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62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3986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endParaRPr lang="en-US" sz="1200" kern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DC59AD9-6006-4696-ACCC-4209BD25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66" y="1122638"/>
            <a:ext cx="3945467" cy="2503564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143F6E46-C468-49A8-9055-A4EA48122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934" y="1123357"/>
            <a:ext cx="3937000" cy="250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7270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Python doesn’t like circular imports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49340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Front End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Ongoing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13 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79431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Continued Support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862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800" kern="0" dirty="0"/>
              <a:t>Found that voltage regular to be the problem. Will take these lessons learned for future hardware</a:t>
            </a:r>
          </a:p>
          <a:p>
            <a:pPr marL="0" indent="0">
              <a:buFont typeface="Times" charset="0"/>
              <a:buNone/>
            </a:pPr>
            <a:r>
              <a:rPr lang="en-US" sz="1800" kern="0" dirty="0"/>
              <a:t>Finish database and interface for the GUI.</a:t>
            </a:r>
          </a:p>
          <a:p>
            <a:pPr marL="0" indent="0">
              <a:buFont typeface="Times" charset="0"/>
              <a:buNone/>
            </a:pPr>
            <a:r>
              <a:rPr lang="en-US" sz="1800" kern="0" dirty="0"/>
              <a:t>Continued to work on the PID and physical events.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29806-565D-4FB1-9054-688A9FF2F915}"/>
              </a:ext>
            </a:extLst>
          </p:cNvPr>
          <p:cNvSpPr txBox="1"/>
          <p:nvPr/>
        </p:nvSpPr>
        <p:spPr>
          <a:xfrm>
            <a:off x="4724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22986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 backend events and start testing them with replacement beagle bone (lower voltage this time)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2/16/2021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Finish PID and start experimenting with finding the best coefficients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2/16/2021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 merging GUI and backend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2/16/2021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66660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(2-Feb to 8-Feb) John Stinger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baseline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Continue to work on the board schematic </a:t>
                      </a:r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Continue to work on the board layout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Other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 4</a:t>
                      </a:r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62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1552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endParaRPr lang="en-US" sz="1200" kern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BDA82-4183-47BB-AA86-B47745727FA9}"/>
              </a:ext>
            </a:extLst>
          </p:cNvPr>
          <p:cNvSpPr txBox="1"/>
          <p:nvPr/>
        </p:nvSpPr>
        <p:spPr>
          <a:xfrm>
            <a:off x="533400" y="1178859"/>
            <a:ext cx="108204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Board development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Found different connectors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Started testing speakers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034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32256-BAD9-4D43-9301-FF08559E43A0}"/>
              </a:ext>
            </a:extLst>
          </p:cNvPr>
          <p:cNvSpPr txBox="1"/>
          <p:nvPr/>
        </p:nvSpPr>
        <p:spPr>
          <a:xfrm>
            <a:off x="558452" y="1216967"/>
            <a:ext cx="108204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none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072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Continued Development of the board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Ongoing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Research how to design better board drivers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82030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999</Words>
  <Application>Microsoft Office PowerPoint</Application>
  <PresentationFormat>Widescreen</PresentationFormat>
  <Paragraphs>192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</vt:lpstr>
      <vt:lpstr>Blue Background</vt:lpstr>
      <vt:lpstr>1_Blue Background</vt:lpstr>
      <vt:lpstr>Week 5 (2-Feb to 8-Feb)</vt:lpstr>
      <vt:lpstr>Week 5 (2-Feb to 8-Feb) Austin Stecklein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Week 5 (2-Feb to 8-Feb) John Stinger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5 (2-Feb to 8-Feb) Colby Hatton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5 (3-Feb to 9-Feb) Dale Andreoli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Week 5 (2-Feb to 8-Feb) Jonathan Phillips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lastModifiedBy>Stecklein, Austin</cp:lastModifiedBy>
  <cp:revision>10</cp:revision>
  <cp:lastPrinted>2016-02-08T23:20:00Z</cp:lastPrinted>
  <dcterms:created xsi:type="dcterms:W3CDTF">2010-11-02T18:22:43Z</dcterms:created>
  <dcterms:modified xsi:type="dcterms:W3CDTF">2022-02-09T21:03:35Z</dcterms:modified>
  <cp:category/>
</cp:coreProperties>
</file>