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354" r:id="rId3"/>
    <p:sldId id="331" r:id="rId4"/>
    <p:sldId id="336" r:id="rId5"/>
    <p:sldId id="333" r:id="rId6"/>
    <p:sldId id="334" r:id="rId7"/>
    <p:sldId id="337" r:id="rId8"/>
    <p:sldId id="338" r:id="rId9"/>
    <p:sldId id="339" r:id="rId10"/>
    <p:sldId id="340" r:id="rId11"/>
    <p:sldId id="341" r:id="rId12"/>
    <p:sldId id="335" r:id="rId13"/>
    <p:sldId id="342" r:id="rId14"/>
    <p:sldId id="343" r:id="rId15"/>
    <p:sldId id="344" r:id="rId16"/>
    <p:sldId id="345" r:id="rId17"/>
    <p:sldId id="346" r:id="rId18"/>
    <p:sldId id="347" r:id="rId19"/>
    <p:sldId id="332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/>
    <p:restoredTop sz="56604"/>
  </p:normalViewPr>
  <p:slideViewPr>
    <p:cSldViewPr>
      <p:cViewPr varScale="1">
        <p:scale>
          <a:sx n="82" d="100"/>
          <a:sy n="82" d="100"/>
        </p:scale>
        <p:origin x="883" y="48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042C-F08B-4752-8300-8BA6B846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(9-Feb to 15-Feb)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E5724-BFE8-4573-A95B-5517DBC0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395128"/>
            <a:ext cx="1121249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64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Continue Board Layout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Finalize Components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4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Be ready for questions about components/layout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(9-Feb to 15-Feb)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Driver Research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Board Development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Discussions and Meetings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75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32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F4BC9-7DF2-4B52-BD1F-4ABB64756F9B}"/>
              </a:ext>
            </a:extLst>
          </p:cNvPr>
          <p:cNvSpPr txBox="1"/>
          <p:nvPr/>
        </p:nvSpPr>
        <p:spPr>
          <a:xfrm>
            <a:off x="533400" y="1447800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current NEMA 14 motor is rated for 4.2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Looking at drivers with ~ 5 – 30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 open-source driver controllers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905AE-486A-4723-84D1-16642A13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001"/>
            <a:ext cx="2979395" cy="32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067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Trying to determine the proper voltage</a:t>
            </a:r>
          </a:p>
        </p:txBody>
      </p:sp>
    </p:spTree>
    <p:extLst>
      <p:ext uri="{BB962C8B-B14F-4D97-AF65-F5344CB8AC3E}">
        <p14:creationId xmlns:p14="http://schemas.microsoft.com/office/powerpoint/2010/main" val="19026361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Have a specific driver chip selected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Continue with board development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434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be available for questions</a:t>
            </a:r>
          </a:p>
        </p:txBody>
      </p:sp>
    </p:spTree>
    <p:extLst>
      <p:ext uri="{BB962C8B-B14F-4D97-AF65-F5344CB8AC3E}">
        <p14:creationId xmlns:p14="http://schemas.microsoft.com/office/powerpoint/2010/main" val="40164954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(10-Feb to 16-Feb)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1752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Create Load 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Home 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Remake home page according to the new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11189503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54854" y="1108656"/>
            <a:ext cx="1089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Remade Home page according to the new design from Christian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Started Load page (old design)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CFCCD-2483-4402-9152-EDCFE25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01" y="2346078"/>
            <a:ext cx="3390900" cy="2164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0F8ED-27F5-4215-9D42-C4041E35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75" y="2346078"/>
            <a:ext cx="3692125" cy="21647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41D39FF-42F0-43B5-BCD9-1FB2DD02DB3C}"/>
              </a:ext>
            </a:extLst>
          </p:cNvPr>
          <p:cNvSpPr/>
          <p:nvPr/>
        </p:nvSpPr>
        <p:spPr bwMode="auto">
          <a:xfrm>
            <a:off x="3527025" y="3185931"/>
            <a:ext cx="617801" cy="3708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CD168E-7BCF-4AA5-B43D-C101562D0923}"/>
              </a:ext>
            </a:extLst>
          </p:cNvPr>
          <p:cNvSpPr/>
          <p:nvPr/>
        </p:nvSpPr>
        <p:spPr bwMode="auto">
          <a:xfrm>
            <a:off x="7611799" y="3236812"/>
            <a:ext cx="617801" cy="3708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42BDA-8301-431B-AF5B-CC7CFB358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648200"/>
            <a:ext cx="3390900" cy="2034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75BE7-DBF0-4350-8381-0E63F306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346076"/>
            <a:ext cx="3390901" cy="21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6693621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(9-Feb to 15-Feb)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18128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backend events and start testing them with replacement beagle bone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PID and start experimenting with finding the best coefficients 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 merging GUI and backend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50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Coordinating GUI and hardware direction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2705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75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Load screen on the new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Save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Collaborate with Jonathan to implement buttons from the design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609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6 (9-Feb to 15-Feb) Jonathan Phillips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How to make Images into Buttons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Splicing the buttons from Christian's design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General Progression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10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66FBE068-907B-40A9-B25C-75A12A04F464}"/>
              </a:ext>
            </a:extLst>
          </p:cNvPr>
          <p:cNvSpPr txBox="1"/>
          <p:nvPr/>
        </p:nvSpPr>
        <p:spPr>
          <a:xfrm>
            <a:off x="763639" y="5020998"/>
            <a:ext cx="574695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Power Scale Dispenser: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Design, build, and test the electronics for the dispenser with a touch screen display and controlling two stepper motors by April 6, 2022, with a prototyping budget of $1000 USD and for less than 600 people-hours.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77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3068B-4D30-41CC-930B-EDF01EEE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8586"/>
            <a:ext cx="3429000" cy="2177161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8EF392-2196-4862-B2C7-4314FCC2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134" y="1215631"/>
            <a:ext cx="3429000" cy="2183070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6C4F28A-1774-4299-BB28-75B31FA34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4" y="1217963"/>
            <a:ext cx="3429000" cy="21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The same button cannot raise and depress itself. It can do either or, but not both.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6260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Splicing Images from Christian's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2/23/22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Implementation of images as buttons</a:t>
                      </a:r>
                      <a:endParaRPr lang="en-US" dirty="0"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2/23/22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General Progression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4/1/22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0027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Started merging backend and frontend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Testing backend on the </a:t>
            </a:r>
            <a:r>
              <a:rPr lang="en-US" sz="1200" kern="0" dirty="0" err="1"/>
              <a:t>beaglebone</a:t>
            </a:r>
            <a:endParaRPr lang="en-US" sz="1200" kern="0" dirty="0"/>
          </a:p>
          <a:p>
            <a:pPr marL="0" indent="0">
              <a:buFont typeface="Times" charset="0"/>
              <a:buNone/>
            </a:pPr>
            <a:r>
              <a:rPr lang="en-US" sz="1200" kern="0" dirty="0"/>
              <a:t>Determining realistic deliverable with time frame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 change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6706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merging frontend and backend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prototype working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start documentation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636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6 (9-Feb to 15-Feb) Colby Hatton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Schematic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Layout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Parts/Research/Testing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80%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~75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734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Began board layout, imported components, defined board shape, took measurements for positioning, and cried at the rats nest that will have to be resolved.</a:t>
            </a: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D4DEED5-AA79-49FE-9F04-1D744B55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5" y="2238517"/>
            <a:ext cx="5883007" cy="31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67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56D-9E53-42B1-BFC1-9C744F5F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4AA1C0-2254-431B-920A-3B862BAA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" y="3168"/>
            <a:ext cx="12162620" cy="61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55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Motor driver (See Johns Presentation)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969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9595</TotalTime>
  <Words>1119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</vt:lpstr>
      <vt:lpstr>Blue Background</vt:lpstr>
      <vt:lpstr>1_Blue Background</vt:lpstr>
      <vt:lpstr>Week 6 (9-Feb to 15-Feb)</vt:lpstr>
      <vt:lpstr>Week 6 (9-Feb to 15-Feb)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6 (9-Feb to 15-Feb) Colby Hatton</vt:lpstr>
      <vt:lpstr>Progress made during the week (Log) (What I did)</vt:lpstr>
      <vt:lpstr>PowerPoint Presentation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6 (9-Feb to 15-Feb)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(10-Feb to 16-Feb)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6 (9-Feb to 15-Feb)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astec</cp:lastModifiedBy>
  <cp:revision>440</cp:revision>
  <cp:lastPrinted>2016-02-08T23:20:00Z</cp:lastPrinted>
  <dcterms:created xsi:type="dcterms:W3CDTF">2010-11-02T18:22:43Z</dcterms:created>
  <dcterms:modified xsi:type="dcterms:W3CDTF">2022-02-16T21:48:26Z</dcterms:modified>
  <cp:category/>
</cp:coreProperties>
</file>