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9" r:id="rId1"/>
    <p:sldMasterId id="2147483744" r:id="rId2"/>
  </p:sldMasterIdLst>
  <p:notesMasterIdLst>
    <p:notesMasterId r:id="rId26"/>
  </p:notesMasterIdLst>
  <p:handoutMasterIdLst>
    <p:handoutMasterId r:id="rId27"/>
  </p:handoutMasterIdLst>
  <p:sldIdLst>
    <p:sldId id="353" r:id="rId3"/>
    <p:sldId id="331" r:id="rId4"/>
    <p:sldId id="336" r:id="rId5"/>
    <p:sldId id="334" r:id="rId6"/>
    <p:sldId id="337" r:id="rId7"/>
    <p:sldId id="338" r:id="rId8"/>
    <p:sldId id="333" r:id="rId9"/>
    <p:sldId id="339" r:id="rId10"/>
    <p:sldId id="335" r:id="rId11"/>
    <p:sldId id="343" r:id="rId12"/>
    <p:sldId id="344" r:id="rId13"/>
    <p:sldId id="345" r:id="rId14"/>
    <p:sldId id="346" r:id="rId15"/>
    <p:sldId id="347" r:id="rId16"/>
    <p:sldId id="340" r:id="rId17"/>
    <p:sldId id="332" r:id="rId18"/>
    <p:sldId id="341" r:id="rId19"/>
    <p:sldId id="342" r:id="rId20"/>
    <p:sldId id="348" r:id="rId21"/>
    <p:sldId id="349" r:id="rId22"/>
    <p:sldId id="350" r:id="rId23"/>
    <p:sldId id="351" r:id="rId24"/>
    <p:sldId id="352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orient="horz" pos="393">
          <p15:clr>
            <a:srgbClr val="A4A3A4"/>
          </p15:clr>
        </p15:guide>
        <p15:guide id="3" orient="horz" pos="4055">
          <p15:clr>
            <a:srgbClr val="A4A3A4"/>
          </p15:clr>
        </p15:guide>
        <p15:guide id="4" pos="3840">
          <p15:clr>
            <a:srgbClr val="A4A3A4"/>
          </p15:clr>
        </p15:guide>
        <p15:guide id="5" pos="1501">
          <p15:clr>
            <a:srgbClr val="A4A3A4"/>
          </p15:clr>
        </p15:guide>
        <p15:guide id="6" pos="2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C6"/>
    <a:srgbClr val="0071B1"/>
    <a:srgbClr val="EEEEA6"/>
    <a:srgbClr val="51A6D1"/>
    <a:srgbClr val="51A7C6"/>
    <a:srgbClr val="E9984B"/>
    <a:srgbClr val="26334C"/>
    <a:srgbClr val="314E96"/>
    <a:srgbClr val="DBE5F1"/>
    <a:srgbClr val="FFB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/>
    <p:restoredTop sz="56604"/>
  </p:normalViewPr>
  <p:slideViewPr>
    <p:cSldViewPr>
      <p:cViewPr varScale="1">
        <p:scale>
          <a:sx n="82" d="100"/>
          <a:sy n="82" d="100"/>
        </p:scale>
        <p:origin x="883" y="48"/>
      </p:cViewPr>
      <p:guideLst>
        <p:guide orient="horz" pos="2230"/>
        <p:guide orient="horz" pos="393"/>
        <p:guide orient="horz" pos="4055"/>
        <p:guide pos="3840"/>
        <p:guide pos="1501"/>
        <p:guide pos="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0" d="100"/>
          <a:sy n="130" d="100"/>
        </p:scale>
        <p:origin x="-26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BE6734F7-E980-B94D-A98B-A159D7A3E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MS PGothic" charset="0"/>
              </a:defRPr>
            </a:lvl1pPr>
          </a:lstStyle>
          <a:p>
            <a:pPr>
              <a:defRPr/>
            </a:pPr>
            <a:fld id="{51342D44-898C-604E-9C02-B4C04BCE3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ＭＳ Ｐゴシック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44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687530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88583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457200"/>
            <a:ext cx="11049000" cy="4800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4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z="2200" dirty="0"/>
              <a:t>Sub-section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20080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174811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5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2017 Brigham Young University-Idaho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8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© 2017 Brigham Young University-Idaho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230145"/>
            <a:ext cx="638629" cy="638740"/>
            <a:chOff x="0" y="6230145"/>
            <a:chExt cx="638629" cy="63874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30145"/>
              <a:ext cx="638629" cy="63874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317500">
                <a:schemeClr val="bg1">
                  <a:alpha val="5000"/>
                </a:schemeClr>
              </a:glow>
              <a:outerShdw blurRad="40000" dist="23000" dir="5400000" rotWithShape="0">
                <a:srgbClr val="000000">
                  <a:alpha val="1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2.5 in monogram white.eps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619" y="6408239"/>
              <a:ext cx="375028" cy="216493"/>
            </a:xfrm>
            <a:prstGeom prst="rect">
              <a:avLst/>
            </a:prstGeom>
            <a:effectLst/>
          </p:spPr>
        </p:pic>
      </p:grpSp>
      <p:sp>
        <p:nvSpPr>
          <p:cNvPr id="6" name="TextBox 5"/>
          <p:cNvSpPr txBox="1"/>
          <p:nvPr userDrawn="1"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F7AA-2C15-4FD9-9BF1-B9A2E925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(16-Feb to 22-Feb)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36679-D33E-4DE6-9B40-80D5F891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72" y="1813420"/>
            <a:ext cx="894665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894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(16-Feb to 22-Feb) John Stinger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Driver Research and Selection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Finding a Power Adapter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Help with Board </a:t>
                      </a:r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Devel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85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966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For example: Resources found (links, manuals), Designs created, Decisions made and corresponding rational, Photos of prototype progress, etc.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46C35-3557-49B5-8CD2-AC95747C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19500"/>
            <a:ext cx="3450874" cy="2619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7A5E3-A7C8-4E65-9E9A-63B44259F9D8}"/>
              </a:ext>
            </a:extLst>
          </p:cNvPr>
          <p:cNvSpPr txBox="1"/>
          <p:nvPr/>
        </p:nvSpPr>
        <p:spPr>
          <a:xfrm>
            <a:off x="547914" y="1447800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Chose the </a:t>
            </a:r>
            <a:r>
              <a:rPr lang="en-US" dirty="0" err="1">
                <a:solidFill>
                  <a:schemeClr val="bg1"/>
                </a:solidFill>
              </a:rPr>
              <a:t>Trinamic</a:t>
            </a:r>
            <a:r>
              <a:rPr lang="en-US" dirty="0">
                <a:solidFill>
                  <a:schemeClr val="bg1"/>
                </a:solidFill>
              </a:rPr>
              <a:t> TM2208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4.75V – 36V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3DFD3-9A63-4A02-88AF-E8089E26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40" y="2677892"/>
            <a:ext cx="52256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15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595980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Continue Board Development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10+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Resolve operating voltage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13+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9686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Continue to be available for reference.</a:t>
            </a:r>
          </a:p>
        </p:txBody>
      </p:sp>
    </p:spTree>
    <p:extLst>
      <p:ext uri="{BB962C8B-B14F-4D97-AF65-F5344CB8AC3E}">
        <p14:creationId xmlns:p14="http://schemas.microsoft.com/office/powerpoint/2010/main" val="1758307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(16-Feb to 22-Feb) - Dale Andreoli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2954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Load screen on the new 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Save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Implement Settings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2392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53965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881708"/>
            <a:ext cx="6197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Project Objective / Mission Statements</a:t>
            </a:r>
          </a:p>
          <a:p>
            <a:r>
              <a:rPr lang="en-US" sz="1100" dirty="0">
                <a:solidFill>
                  <a:schemeClr val="bg1"/>
                </a:solidFill>
              </a:rPr>
              <a:t>Power Scale Dispenser:</a:t>
            </a:r>
          </a:p>
          <a:p>
            <a:r>
              <a:rPr lang="en-US" sz="1100" dirty="0">
                <a:solidFill>
                  <a:schemeClr val="bg1"/>
                </a:solidFill>
              </a:rPr>
              <a:t>Design, build, and test the electronics for the dispenser with a touch screen display and controlling two stepper motors by April 6, 2021 with a prototyping budget of $1000 USD and for less than 600 people-hours.</a:t>
            </a:r>
          </a:p>
        </p:txBody>
      </p:sp>
    </p:spTree>
    <p:extLst>
      <p:ext uri="{BB962C8B-B14F-4D97-AF65-F5344CB8AC3E}">
        <p14:creationId xmlns:p14="http://schemas.microsoft.com/office/powerpoint/2010/main" val="35599118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81000" y="16764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endParaRPr lang="en-US" sz="1200" kern="0" dirty="0"/>
          </a:p>
          <a:p>
            <a:pPr lvl="1"/>
            <a:endParaRPr lang="en-US" sz="1200" kern="0" dirty="0"/>
          </a:p>
          <a:p>
            <a:pPr lvl="1"/>
            <a:endParaRPr lang="en-US" sz="12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0BC97-BCE7-4B69-923F-9C8FFFAB3610}"/>
              </a:ext>
            </a:extLst>
          </p:cNvPr>
          <p:cNvSpPr txBox="1"/>
          <p:nvPr/>
        </p:nvSpPr>
        <p:spPr>
          <a:xfrm>
            <a:off x="697523" y="1109297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Started Settings page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Started Save page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Load page is now working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0D4EB-E909-4E62-AC6E-4F7AEAE5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49368"/>
            <a:ext cx="3515258" cy="2244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34979F-6F88-40B9-AE79-EAECB39C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12" y="4549368"/>
            <a:ext cx="3487713" cy="22265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AB6EC7-F369-40D6-87C6-AB2CB795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879" y="4549368"/>
            <a:ext cx="3515258" cy="22441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CD2BA1-C9D4-45E7-B7A2-3EFDFE27F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879" y="2179259"/>
            <a:ext cx="3515258" cy="22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51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700" y="1295400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the UI library as I go</a:t>
            </a:r>
          </a:p>
        </p:txBody>
      </p:sp>
    </p:spTree>
    <p:extLst>
      <p:ext uri="{BB962C8B-B14F-4D97-AF65-F5344CB8AC3E}">
        <p14:creationId xmlns:p14="http://schemas.microsoft.com/office/powerpoint/2010/main" val="21653486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113825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Save screen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Finish Settings screen and sub screens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Collaborate with Jonathan to get images in the design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Austin to ensure UI and back-end can communicate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750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dirty="0">
                <a:ea typeface="ＭＳ Ｐゴシック"/>
              </a:rPr>
              <a:t>Week 7 (16-Feb to 22-Feb) Jonathan Phillips</a:t>
            </a:r>
            <a:endParaRPr lang="en-US" dirty="0">
              <a:solidFill>
                <a:srgbClr val="FF0000"/>
              </a:solidFill>
              <a:ea typeface="ＭＳ Ｐゴシック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Front end – Implementation of images as buttons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Meeting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 Front end – General Progression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N/A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039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(16-Feb to 22-Feb) Austin Stecklein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82369"/>
              </p:ext>
            </p:extLst>
          </p:nvPr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Documentation format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Backend testing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69947"/>
              </p:ext>
            </p:extLst>
          </p:nvPr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≥ 85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029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endParaRPr lang="en-US" sz="1200" kern="0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05FDB2C-B9E1-424A-9F9E-2C2CDD18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5" y="1068229"/>
            <a:ext cx="4338266" cy="277508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1DED265-6475-4764-AABA-CA9DB988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49" y="1067590"/>
            <a:ext cx="2958385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56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Exact Sizing of the Images on 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9148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Front End – Implementation of Images as Buttons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3/1/22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Front End – Working on the other Pages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Front End – General Progression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4/6/22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823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Keep on Keeping 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87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200" kern="0" dirty="0"/>
              <a:t>Starting creating software and hardware documentation format. Theory, application, examples, and building on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Testing stepper dispensing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Testing PID </a:t>
            </a:r>
          </a:p>
          <a:p>
            <a:pPr marL="0" indent="0">
              <a:buFont typeface="Times" charset="0"/>
              <a:buNone/>
            </a:pPr>
            <a:r>
              <a:rPr lang="en-US" sz="1200" kern="0" dirty="0"/>
              <a:t>Testing reading from the scale</a:t>
            </a:r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</p:spTree>
    <p:extLst>
      <p:ext uri="{BB962C8B-B14F-4D97-AF65-F5344CB8AC3E}">
        <p14:creationId xmlns:p14="http://schemas.microsoft.com/office/powerpoint/2010/main" val="33330401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24055"/>
              </p:ext>
            </p:extLst>
          </p:nvPr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Continue testing with GUI and understating limitations of screen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Continue working on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64715"/>
              </p:ext>
            </p:extLst>
          </p:nvPr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451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 (16-Feb to 22-Feb) Colby Hatton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1295400"/>
          <a:ext cx="108204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50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Done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(Act.)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Schematic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92%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Layout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Research/Troubleshooting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9400" y="5029200"/>
          <a:ext cx="4953000" cy="7620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4252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on task during the week (On track ≥ 10 /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wk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Total hours on task so far this semester (On track ≥ 85 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~85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2804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made during the week (Log)</a:t>
            </a:r>
            <a:br>
              <a:rPr lang="en-US" dirty="0"/>
            </a:br>
            <a:r>
              <a:rPr lang="en-US" sz="1400" dirty="0"/>
              <a:t>(What I did)</a:t>
            </a:r>
            <a:endParaRPr lang="en-US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685800" y="1066800"/>
            <a:ext cx="10896600" cy="510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ＭＳ Ｐゴシック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6060"/>
              </a:buClr>
              <a:buSzPct val="80000"/>
              <a:buFont typeface="Times" charset="0"/>
              <a:buChar char="•"/>
              <a:defRPr sz="240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1C5696"/>
              </a:buClr>
              <a:buSzPct val="80000"/>
              <a:buFont typeface="Times" pitchFamily="4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>
                <a:ea typeface="ＭＳ Ｐゴシック"/>
              </a:rPr>
              <a:t>Further work on PCB Layout. Learned multiple aspects of the layout process on </a:t>
            </a:r>
            <a:r>
              <a:rPr lang="en-US" sz="1200" kern="0" dirty="0" err="1">
                <a:ea typeface="ＭＳ Ｐゴシック"/>
              </a:rPr>
              <a:t>KiCad</a:t>
            </a:r>
            <a:r>
              <a:rPr lang="en-US" sz="1200" kern="0" dirty="0">
                <a:ea typeface="ＭＳ Ｐゴシック"/>
              </a:rPr>
              <a:t>.</a:t>
            </a:r>
            <a:endParaRPr lang="en-US" dirty="0"/>
          </a:p>
          <a:p>
            <a:pPr marL="0" indent="0">
              <a:buFont typeface="Times" charset="0"/>
              <a:buNone/>
            </a:pPr>
            <a:endParaRPr lang="en-US" sz="1200" kern="0" dirty="0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DD3E2B4-A079-443E-8C24-2A61E42A0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2" y="1561192"/>
            <a:ext cx="9527754" cy="481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76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encountered during the week </a:t>
            </a:r>
            <a:br>
              <a:rPr lang="en-US" dirty="0"/>
            </a:br>
            <a:r>
              <a:rPr lang="en-US" sz="1400" dirty="0"/>
              <a:t>(What I did not do and why)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As with most PCB Software, there's a lot of unexplained behavior. </a:t>
            </a:r>
            <a:endParaRPr lang="en-US">
              <a:solidFill>
                <a:schemeClr val="bg1"/>
              </a:solidFill>
              <a:latin typeface="Arial"/>
              <a:ea typeface="ＭＳ Ｐゴシック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Attempted to route the power wire unsuccessfully. </a:t>
            </a:r>
          </a:p>
        </p:txBody>
      </p:sp>
    </p:spTree>
    <p:extLst>
      <p:ext uri="{BB962C8B-B14F-4D97-AF65-F5344CB8AC3E}">
        <p14:creationId xmlns:p14="http://schemas.microsoft.com/office/powerpoint/2010/main" val="26064260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coming week</a:t>
            </a:r>
            <a:br>
              <a:rPr lang="en-US" dirty="0"/>
            </a:br>
            <a:r>
              <a:rPr lang="en-US" sz="1200" dirty="0"/>
              <a:t>(Ones that move the project forward the most)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371600"/>
          <a:ext cx="10896600" cy="2133599"/>
        </p:xfrm>
        <a:graphic>
          <a:graphicData uri="http://schemas.openxmlformats.org/drawingml/2006/table">
            <a:tbl>
              <a:tblPr firstRow="1" lastCol="1" bandRow="1">
                <a:tableStyleId>{2D5ABB26-0587-4C30-8999-92F81FD0307C}</a:tableStyleId>
              </a:tblPr>
              <a:tblGrid>
                <a:gridCol w="939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Goal/Task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Stop Date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Hours (Est.)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Layout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2/28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&gt;13</a:t>
                      </a:r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41826" y="4114800"/>
          <a:ext cx="5749969" cy="609600"/>
        </p:xfrm>
        <a:graphic>
          <a:graphicData uri="http://schemas.openxmlformats.org/drawingml/2006/table">
            <a:tbl>
              <a:tblPr lastCol="1" bandRow="1">
                <a:tableStyleId>{2D5ABB26-0587-4C30-8999-92F81FD0307C}</a:tableStyleId>
              </a:tblPr>
              <a:tblGrid>
                <a:gridCol w="505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time needed to work on 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goals for this coming week (typ. 13 </a:t>
                      </a:r>
                      <a:r>
                        <a:rPr lang="en-US" sz="1100" u="none" strike="noStrike" baseline="0" dirty="0" err="1">
                          <a:solidFill>
                            <a:schemeClr val="bg1"/>
                          </a:solidFill>
                          <a:effectLst/>
                        </a:rPr>
                        <a:t>hrs</a:t>
                      </a:r>
                      <a:r>
                        <a:rPr lang="en-US" sz="1100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383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help you achieve your goals?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52" y="1447800"/>
            <a:ext cx="10820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Finalize parts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/>
                <a:ea typeface="ＭＳ Ｐゴシック"/>
              </a:rPr>
              <a:t>Pray for 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22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 Background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9593</TotalTime>
  <Words>1022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</vt:lpstr>
      <vt:lpstr>Blue Background</vt:lpstr>
      <vt:lpstr>1_Blue Background</vt:lpstr>
      <vt:lpstr>Week 7 (16-Feb to 22-Feb)</vt:lpstr>
      <vt:lpstr>Week 7 (16-Feb to 22-Feb) Austin Stecklein</vt:lpstr>
      <vt:lpstr>Progress made during the week (Log) (What I did)</vt:lpstr>
      <vt:lpstr>Goals for this coming week (Ones that move the project forward the most)</vt:lpstr>
      <vt:lpstr>Week 7 (16-Feb to 22-Feb) Colby Hatton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(16-Feb to 22-Feb) John Stinger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  <vt:lpstr>Week 7 (16-Feb to 22-Feb) - Dale Andreoli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Week 7 (16-Feb to 22-Feb) Jonathan Phillips</vt:lpstr>
      <vt:lpstr>Progress made during the week (Log) (What I did)</vt:lpstr>
      <vt:lpstr>Difficulties encountered during the week  (What I did not do and why)</vt:lpstr>
      <vt:lpstr>Goals for this coming week (Ones that move the project forward the most)</vt:lpstr>
      <vt:lpstr>How can we help you achieve your goals?</vt:lpstr>
    </vt:vector>
  </TitlesOfParts>
  <Manager/>
  <Company>© Brigham Young University-Idaho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Memmott</dc:creator>
  <cp:keywords/>
  <dc:description/>
  <cp:lastModifiedBy>astec</cp:lastModifiedBy>
  <cp:revision>439</cp:revision>
  <cp:lastPrinted>2016-02-08T23:20:00Z</cp:lastPrinted>
  <dcterms:created xsi:type="dcterms:W3CDTF">2010-11-02T18:22:43Z</dcterms:created>
  <dcterms:modified xsi:type="dcterms:W3CDTF">2022-02-23T21:49:51Z</dcterms:modified>
  <cp:category/>
</cp:coreProperties>
</file>