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6"/>
  </p:notesMasterIdLst>
  <p:handoutMasterIdLst>
    <p:handoutMasterId r:id="rId27"/>
  </p:handoutMasterIdLst>
  <p:sldIdLst>
    <p:sldId id="353" r:id="rId3"/>
    <p:sldId id="331" r:id="rId4"/>
    <p:sldId id="336" r:id="rId5"/>
    <p:sldId id="333" r:id="rId6"/>
    <p:sldId id="334" r:id="rId7"/>
    <p:sldId id="337" r:id="rId8"/>
    <p:sldId id="338" r:id="rId9"/>
    <p:sldId id="339" r:id="rId10"/>
    <p:sldId id="340" r:id="rId11"/>
    <p:sldId id="341" r:id="rId12"/>
    <p:sldId id="335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32" r:id="rId23"/>
    <p:sldId id="351" r:id="rId24"/>
    <p:sldId id="352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2"/>
    <p:restoredTop sz="56604"/>
  </p:normalViewPr>
  <p:slideViewPr>
    <p:cSldViewPr>
      <p:cViewPr varScale="1">
        <p:scale>
          <a:sx n="63" d="100"/>
          <a:sy n="63" d="100"/>
        </p:scale>
        <p:origin x="108" y="1146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269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B837-FE02-4861-B725-CD62BD2C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(23-Feb to 1-Mar)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0E7BB-37B2-41AB-BAC4-277CDB8A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1318918"/>
            <a:ext cx="11726912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6677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Route Power components.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Determine how to split project across multiple accounts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3/3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2111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 ready to answer questions about lines, signals, and pins.</a:t>
            </a: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(23-Feb to 1-Mar) John Stinger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Board Development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Price Estimate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Other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98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44027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A9515-8C27-4DC4-A6FC-A349D03E8AED}"/>
              </a:ext>
            </a:extLst>
          </p:cNvPr>
          <p:cNvSpPr txBox="1"/>
          <p:nvPr/>
        </p:nvSpPr>
        <p:spPr>
          <a:xfrm>
            <a:off x="533400" y="1524000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Helped develop the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Made a price estimate for the project </a:t>
            </a:r>
          </a:p>
        </p:txBody>
      </p:sp>
    </p:spTree>
    <p:extLst>
      <p:ext uri="{BB962C8B-B14F-4D97-AF65-F5344CB8AC3E}">
        <p14:creationId xmlns:p14="http://schemas.microsoft.com/office/powerpoint/2010/main" val="37086541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Most of the components are going to be in the board cost</a:t>
            </a:r>
          </a:p>
        </p:txBody>
      </p:sp>
    </p:spTree>
    <p:extLst>
      <p:ext uri="{BB962C8B-B14F-4D97-AF65-F5344CB8AC3E}">
        <p14:creationId xmlns:p14="http://schemas.microsoft.com/office/powerpoint/2010/main" val="30593587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 Continue Board Development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3947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ea typeface="ＭＳ Ｐゴシック"/>
              </a:rPr>
              <a:t>Week 8 (23-Feb to 1-Mar) Johnathan Philips</a:t>
            </a:r>
            <a:endParaRPr lang="en-US" dirty="0">
              <a:solidFill>
                <a:srgbClr val="FF0000"/>
              </a:solidFill>
              <a:ea typeface="ＭＳ Ｐゴシック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 Front End – Implementation of Images as Buttons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2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Front End – Working on the other Pages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Front End – General Progression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98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0786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endParaRPr lang="en-US" sz="1200" kern="0" dirty="0"/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9FD562C-047D-4DF0-8F6F-B671B958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2" y="1062627"/>
            <a:ext cx="5460520" cy="3467540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74A9189-195D-4DAC-A701-39D466675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891" y="1070787"/>
            <a:ext cx="5403011" cy="34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1870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Receiving input from user and storing new value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1736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Front End – Save Card Screen and Unit Change on Home Screen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3/9/22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7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Front End – Receiving input from user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3/9/22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Front End – General Progression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4/6/22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5248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(23-Feb to 1-Mar) Austin </a:t>
            </a:r>
            <a:r>
              <a:rPr lang="en-US" dirty="0" err="1"/>
              <a:t>Stecklein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94614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Merge backend &amp; frontend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Testing backend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Ubuntu configuration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89043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98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Week8 (23-Feb to 1-Mar) - Dale Andreoli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295400"/>
          <a:ext cx="10896600" cy="2133600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Finish Save screen skeleton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Finish Settings screen and sub screens skeletons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1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Implement Pages in the Load screen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02392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53965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881708"/>
            <a:ext cx="6197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Project Objective / Mission Statements</a:t>
            </a:r>
          </a:p>
          <a:p>
            <a:r>
              <a:rPr lang="en-US" sz="1100" dirty="0">
                <a:solidFill>
                  <a:schemeClr val="bg1"/>
                </a:solidFill>
              </a:rPr>
              <a:t>Power Scale Dispenser:</a:t>
            </a:r>
          </a:p>
          <a:p>
            <a:r>
              <a:rPr lang="en-US" sz="1100" dirty="0">
                <a:solidFill>
                  <a:schemeClr val="bg1"/>
                </a:solidFill>
              </a:rPr>
              <a:t>Design, build, and test the electronics for the dispenser with a touch screen display and controlling two stepper motors by April 6, 2021 with a prototyping budget of $1000 USD and for less than 600 people-hours.</a:t>
            </a:r>
          </a:p>
        </p:txBody>
      </p:sp>
    </p:spTree>
    <p:extLst>
      <p:ext uri="{BB962C8B-B14F-4D97-AF65-F5344CB8AC3E}">
        <p14:creationId xmlns:p14="http://schemas.microsoft.com/office/powerpoint/2010/main" val="120275712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381000" y="16764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endParaRPr lang="en-US" sz="1200" kern="0" dirty="0"/>
          </a:p>
          <a:p>
            <a:pPr lvl="1"/>
            <a:endParaRPr lang="en-US" sz="1200" kern="0" dirty="0"/>
          </a:p>
          <a:p>
            <a:pPr lvl="1"/>
            <a:endParaRPr lang="en-US" sz="12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0BC97-BCE7-4B69-923F-9C8FFFAB3610}"/>
              </a:ext>
            </a:extLst>
          </p:cNvPr>
          <p:cNvSpPr txBox="1"/>
          <p:nvPr/>
        </p:nvSpPr>
        <p:spPr>
          <a:xfrm>
            <a:off x="550985" y="1047954"/>
            <a:ext cx="1089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Finished settings pages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	- Brightness/sound, Feed Adjustments, Default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Finished Save page</a:t>
            </a:r>
          </a:p>
          <a:p>
            <a:endParaRPr lang="en-US" sz="2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Started making pages for the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Load screen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D92D83-E647-4275-ABF4-0A6C478BD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502800"/>
            <a:ext cx="3223258" cy="2057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CAF9EB-19DD-430F-A24A-A00AD1365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625152"/>
            <a:ext cx="3223258" cy="2057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8A17C1-28E2-43D9-B12E-52653E8B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227" y="4747504"/>
            <a:ext cx="3223259" cy="20577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8950AB-DD65-45DD-8D86-C8CE2D77F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0627" y="4747504"/>
            <a:ext cx="3223258" cy="20577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EB04E6-6F14-49CC-858C-710A792B0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2303" y="4747503"/>
            <a:ext cx="3223259" cy="20577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734ADF-098E-4E6F-A150-06D5EF7F71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0627" y="2625151"/>
            <a:ext cx="3223259" cy="20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513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700" y="1295400"/>
            <a:ext cx="1082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should be happening in the Scale Config page?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C1497-2237-48E5-86C9-D9E5F37F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359" y="1849504"/>
            <a:ext cx="5295080" cy="3380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1DD038-3130-4048-9E3A-9188DD226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069122"/>
            <a:ext cx="5295081" cy="31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520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1138250" cy="2133600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Collaborate with Jonathan and Austin – connect UI to backend – get UI looking as designed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Finish Load screen pages module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 View page once a similar solution is arrived at in the Load page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4192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Starting testing frontend on </a:t>
            </a:r>
            <a:r>
              <a:rPr lang="en-US" sz="1200" kern="0" dirty="0" err="1"/>
              <a:t>Beaglebone</a:t>
            </a:r>
            <a:r>
              <a:rPr lang="en-US" sz="1200" kern="0" dirty="0"/>
              <a:t> black</a:t>
            </a:r>
          </a:p>
          <a:p>
            <a:pPr marL="0" indent="0">
              <a:buFont typeface="Times" charset="0"/>
              <a:buNone/>
            </a:pPr>
            <a:r>
              <a:rPr lang="en-US" sz="1200" kern="0" dirty="0"/>
              <a:t>Finishing testing of backend with each process running on sperate threads</a:t>
            </a:r>
          </a:p>
          <a:p>
            <a:pPr marL="0" indent="0">
              <a:buFont typeface="Times" charset="0"/>
              <a:buNone/>
            </a:pPr>
            <a:r>
              <a:rPr lang="en-US" sz="1200" kern="0" dirty="0"/>
              <a:t>Configuring Ubuntu to function as desired. (i.e. auto start application, downloading libraries, and security config)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Ubuntu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Graphic operating system not running</a:t>
            </a: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47011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Get graphic operating system to run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2-4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 testing Frontend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linking frontend and backend functionality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3/15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17220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(23-Feb to 1-Mar) Colby Hatton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PCB Layout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98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2030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Laid out and routed nearly the entire board. Power components are all that remains.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64113-32C1-4340-B13B-43A3FAEF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311167"/>
            <a:ext cx="4486769" cy="2704207"/>
          </a:xfrm>
          <a:prstGeom prst="rect">
            <a:avLst/>
          </a:prstGeom>
        </p:spPr>
      </p:pic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9ADE603-06C4-4B20-B84C-E67772675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0"/>
            <a:ext cx="4724399" cy="2554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03B0F5-D9D2-4DE1-A15D-0CD503242384}"/>
              </a:ext>
            </a:extLst>
          </p:cNvPr>
          <p:cNvSpPr txBox="1"/>
          <p:nvPr/>
        </p:nvSpPr>
        <p:spPr>
          <a:xfrm>
            <a:off x="1295400" y="181664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A2C4F-A646-4F28-A15D-169B71B1E8F2}"/>
              </a:ext>
            </a:extLst>
          </p:cNvPr>
          <p:cNvSpPr txBox="1"/>
          <p:nvPr/>
        </p:nvSpPr>
        <p:spPr>
          <a:xfrm>
            <a:off x="7848600" y="182433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354590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5AFD-4335-4163-B524-CB03D9A8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6A025-DF86-447A-AB24-FA485351E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3" y="0"/>
            <a:ext cx="12090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93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Ran out of Audiobook. Routing takes a long time.</a:t>
            </a:r>
          </a:p>
        </p:txBody>
      </p:sp>
    </p:spTree>
    <p:extLst>
      <p:ext uri="{BB962C8B-B14F-4D97-AF65-F5344CB8AC3E}">
        <p14:creationId xmlns:p14="http://schemas.microsoft.com/office/powerpoint/2010/main" val="26778695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9601</TotalTime>
  <Words>1079</Words>
  <Application>Microsoft Office PowerPoint</Application>
  <PresentationFormat>Widescreen</PresentationFormat>
  <Paragraphs>216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</vt:lpstr>
      <vt:lpstr>Blue Background</vt:lpstr>
      <vt:lpstr>1_Blue Background</vt:lpstr>
      <vt:lpstr>Week 8 (23-Feb to 1-Mar)</vt:lpstr>
      <vt:lpstr>Week 8 (23-Feb to 1-Mar) Austin Stecklein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Week 8 (23-Feb to 1-Mar) Colby Hatton</vt:lpstr>
      <vt:lpstr>Progress made during the week (Log) (What I did)</vt:lpstr>
      <vt:lpstr>PowerPoint Presentation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8 (23-Feb to 1-Mar) John Stinger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Week 8 (23-Feb to 1-Mar) Johnathan Philips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Week8 (23-Feb to 1-Mar) - Dale Andreoli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lastModifiedBy>Stecklein, Austin</cp:lastModifiedBy>
  <cp:revision>440</cp:revision>
  <cp:lastPrinted>2016-02-08T23:20:00Z</cp:lastPrinted>
  <dcterms:created xsi:type="dcterms:W3CDTF">2010-11-02T18:22:43Z</dcterms:created>
  <dcterms:modified xsi:type="dcterms:W3CDTF">2022-03-02T21:59:21Z</dcterms:modified>
  <cp:category/>
</cp:coreProperties>
</file>