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6"/>
  </p:notesMasterIdLst>
  <p:handoutMasterIdLst>
    <p:handoutMasterId r:id="rId27"/>
  </p:handoutMasterIdLst>
  <p:sldIdLst>
    <p:sldId id="337" r:id="rId3"/>
    <p:sldId id="331" r:id="rId4"/>
    <p:sldId id="336" r:id="rId5"/>
    <p:sldId id="333" r:id="rId6"/>
    <p:sldId id="334" r:id="rId7"/>
    <p:sldId id="338" r:id="rId8"/>
    <p:sldId id="332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35" r:id="rId19"/>
    <p:sldId id="348" r:id="rId20"/>
    <p:sldId id="349" r:id="rId21"/>
    <p:sldId id="350" r:id="rId22"/>
    <p:sldId id="353" r:id="rId23"/>
    <p:sldId id="351" r:id="rId24"/>
    <p:sldId id="352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238213-4646-63AA-B536-305F06003668}" v="10" dt="2022-03-16T21:00:57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22"/>
    <p:restoredTop sz="56604"/>
  </p:normalViewPr>
  <p:slideViewPr>
    <p:cSldViewPr>
      <p:cViewPr varScale="1">
        <p:scale>
          <a:sx n="114" d="100"/>
          <a:sy n="114" d="100"/>
        </p:scale>
        <p:origin x="678" y="-384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269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tton, Colby" userId="S::crazycolbster@byui.edu::11c2b956-67d4-4a93-b5c8-a1874f625c3a" providerId="AD" clId="Web-{DD238213-4646-63AA-B536-305F06003668}"/>
    <pc:docChg chg="addSld modSld">
      <pc:chgData name="Hatton, Colby" userId="S::crazycolbster@byui.edu::11c2b956-67d4-4a93-b5c8-a1874f625c3a" providerId="AD" clId="Web-{DD238213-4646-63AA-B536-305F06003668}" dt="2022-03-16T21:00:57.279" v="8"/>
      <pc:docMkLst>
        <pc:docMk/>
      </pc:docMkLst>
      <pc:sldChg chg="addSp delSp modSp new">
        <pc:chgData name="Hatton, Colby" userId="S::crazycolbster@byui.edu::11c2b956-67d4-4a93-b5c8-a1874f625c3a" providerId="AD" clId="Web-{DD238213-4646-63AA-B536-305F06003668}" dt="2022-03-16T21:00:57.279" v="8"/>
        <pc:sldMkLst>
          <pc:docMk/>
          <pc:sldMk cId="1202331384" sldId="353"/>
        </pc:sldMkLst>
        <pc:picChg chg="add mod">
          <ac:chgData name="Hatton, Colby" userId="S::crazycolbster@byui.edu::11c2b956-67d4-4a93-b5c8-a1874f625c3a" providerId="AD" clId="Web-{DD238213-4646-63AA-B536-305F06003668}" dt="2022-03-16T20:53:04.362" v="5" actId="1076"/>
          <ac:picMkLst>
            <pc:docMk/>
            <pc:sldMk cId="1202331384" sldId="353"/>
            <ac:picMk id="3" creationId="{9B2A1AAB-8F6C-4A21-A839-5053D40A698A}"/>
          </ac:picMkLst>
        </pc:picChg>
        <pc:picChg chg="add del mod">
          <ac:chgData name="Hatton, Colby" userId="S::crazycolbster@byui.edu::11c2b956-67d4-4a93-b5c8-a1874f625c3a" providerId="AD" clId="Web-{DD238213-4646-63AA-B536-305F06003668}" dt="2022-03-16T21:00:57.279" v="8"/>
          <ac:picMkLst>
            <pc:docMk/>
            <pc:sldMk cId="1202331384" sldId="353"/>
            <ac:picMk id="4" creationId="{0633D1DE-65D5-4693-A122-367AD7EF811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 dirty="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 dirty="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ED70-914B-422C-8C23-51833961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 (9-Mar to 15-Mar)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2A688-8488-4F03-8F68-35D03D74B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1333207"/>
            <a:ext cx="11726912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3094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ea typeface="ＭＳ Ｐゴシック"/>
              </a:rPr>
              <a:t>Week 10 (9-Mar to 15-Mar) </a:t>
            </a:r>
            <a:r>
              <a:rPr lang="en-US" dirty="0">
                <a:solidFill>
                  <a:srgbClr val="FFFFFF"/>
                </a:solidFill>
                <a:ea typeface="ＭＳ Ｐゴシック"/>
              </a:rPr>
              <a:t>Jonathan Phillips</a:t>
            </a:r>
            <a:endParaRPr lang="en-US" dirty="0">
              <a:solidFill>
                <a:srgbClr val="FF0000"/>
              </a:solidFill>
              <a:ea typeface="ＭＳ Ｐゴシック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Front End – Keyboard Refinement and Name 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Front End – Unit Choice by User and Number Update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Front End – Documentation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124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112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8110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endParaRPr lang="en-US" sz="1200" kern="0" dirty="0"/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  <p:pic>
        <p:nvPicPr>
          <p:cNvPr id="4" name="Picture 4" descr="A picture containing text, electronics, keyboard, screenshot&#10;&#10;Description automatically generated">
            <a:extLst>
              <a:ext uri="{FF2B5EF4-FFF2-40B4-BE49-F238E27FC236}">
                <a16:creationId xmlns:a16="http://schemas.microsoft.com/office/drawing/2014/main" id="{982C950B-03C1-4F4F-B780-A57CFB046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3813805"/>
            <a:ext cx="4106334" cy="2633989"/>
          </a:xfrm>
          <a:prstGeom prst="rect">
            <a:avLst/>
          </a:prstGeom>
        </p:spPr>
      </p:pic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08F0591-26C1-4327-9987-BFD30A31A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636" y="1093425"/>
            <a:ext cx="4106333" cy="26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603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Front end – Visualization of User Inputted Information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3/23/22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 Front end – General Progression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4/4/22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Front end - Documentation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4/4/22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Front end - Testing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4/4/22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20724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 (9-Mar to 15-Mar) John Stinger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Board Development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3D 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Board Ordering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≥ 124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6181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B2036-50D7-4151-B068-159EF2F10F02}"/>
              </a:ext>
            </a:extLst>
          </p:cNvPr>
          <p:cNvSpPr txBox="1"/>
          <p:nvPr/>
        </p:nvSpPr>
        <p:spPr>
          <a:xfrm>
            <a:off x="533400" y="1371600"/>
            <a:ext cx="1082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board is done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3D model was generated and sent to Jared </a:t>
            </a:r>
          </a:p>
        </p:txBody>
      </p:sp>
    </p:spTree>
    <p:extLst>
      <p:ext uri="{BB962C8B-B14F-4D97-AF65-F5344CB8AC3E}">
        <p14:creationId xmlns:p14="http://schemas.microsoft.com/office/powerpoint/2010/main" val="140831305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Issues with the </a:t>
            </a:r>
            <a:r>
              <a:rPr lang="en-US" dirty="0" err="1">
                <a:solidFill>
                  <a:schemeClr val="bg1"/>
                </a:solidFill>
              </a:rPr>
              <a:t>KiCad</a:t>
            </a:r>
            <a:r>
              <a:rPr lang="en-US" dirty="0">
                <a:solidFill>
                  <a:schemeClr val="bg1"/>
                </a:solidFill>
              </a:rPr>
              <a:t> files and JLCPCB</a:t>
            </a:r>
          </a:p>
        </p:txBody>
      </p:sp>
    </p:spTree>
    <p:extLst>
      <p:ext uri="{BB962C8B-B14F-4D97-AF65-F5344CB8AC3E}">
        <p14:creationId xmlns:p14="http://schemas.microsoft.com/office/powerpoint/2010/main" val="258779645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Start documentation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Define the components for JLPCB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66976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Continue to support</a:t>
            </a:r>
          </a:p>
        </p:txBody>
      </p:sp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 (9-Mar to 15-Mar) Colby Hatton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Finish PCB testing, and submit for manufacturing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~13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≥ 124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48060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Completed Silkscreen, generated files, uploaded Gerber to JLCPCB</a:t>
            </a:r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39639585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 (9-Mar to 15-Mar) Austin </a:t>
            </a:r>
            <a:r>
              <a:rPr lang="en-US" dirty="0" err="1"/>
              <a:t>Stecklein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538045"/>
              </p:ext>
            </p:extLst>
          </p:nvPr>
        </p:nvGraphicFramePr>
        <p:xfrm>
          <a:off x="762000" y="1295400"/>
          <a:ext cx="10761336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debugging running the frontend on the pi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Creating demo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Recreating stepper driver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90 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6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09111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≥ 124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JLCPCB did not like the files. Solved, but late in the week.</a:t>
            </a:r>
          </a:p>
        </p:txBody>
      </p:sp>
    </p:spTree>
    <p:extLst>
      <p:ext uri="{BB962C8B-B14F-4D97-AF65-F5344CB8AC3E}">
        <p14:creationId xmlns:p14="http://schemas.microsoft.com/office/powerpoint/2010/main" val="375006216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AC5B-E027-499D-9E65-F94947CC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B2A1AAB-8F6C-4A21-A839-5053D40A6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66" y="77118"/>
            <a:ext cx="3301251" cy="677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3138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Spec out list for JLCPCB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3/18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Order PCB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3/18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Begin Documentation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4/1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16508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1082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Innovative solutions to the use of our funding (Let us buy pizza with the budget)</a:t>
            </a:r>
          </a:p>
        </p:txBody>
      </p:sp>
    </p:spTree>
    <p:extLst>
      <p:ext uri="{BB962C8B-B14F-4D97-AF65-F5344CB8AC3E}">
        <p14:creationId xmlns:p14="http://schemas.microsoft.com/office/powerpoint/2010/main" val="39336227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Imports did not work when moving code from code composer to pi. </a:t>
            </a:r>
          </a:p>
          <a:p>
            <a:pPr marL="0" indent="0">
              <a:buFont typeface="Times" charset="0"/>
              <a:buNone/>
            </a:pPr>
            <a:r>
              <a:rPr lang="en-US" sz="1200" kern="0" dirty="0"/>
              <a:t>Trying to recreate stepper driver (moving forward with calibration idea since it is simpler than the PID model that I created last time)</a:t>
            </a:r>
          </a:p>
          <a:p>
            <a:pPr marL="0" indent="0">
              <a:buFont typeface="Times" charset="0"/>
              <a:buNone/>
            </a:pPr>
            <a:endParaRPr lang="en-US" sz="1200" kern="0" dirty="0"/>
          </a:p>
          <a:p>
            <a:pPr marL="0" indent="0">
              <a:buFont typeface="Times" charset="0"/>
              <a:buNone/>
            </a:pPr>
            <a:r>
              <a:rPr lang="en-US" sz="1200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Code migration </a:t>
            </a: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968350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finish demo with basic operation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Basic operation finished and start testing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841879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10 Mar to 16 Mar - Dale Andreoli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1295400"/>
          <a:ext cx="10896600" cy="2133600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Settings pages – connect to backend: Adjust Feeds, Defaults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Save page – connect to backend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Create test backend if unable to use development board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Confirmation message for Calibrate 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02392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53965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4881708"/>
            <a:ext cx="6197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Project Objective / Mission Statements</a:t>
            </a:r>
          </a:p>
          <a:p>
            <a:r>
              <a:rPr lang="en-US" sz="1100" dirty="0">
                <a:solidFill>
                  <a:schemeClr val="bg1"/>
                </a:solidFill>
              </a:rPr>
              <a:t>Power Scale Dispenser:</a:t>
            </a:r>
          </a:p>
          <a:p>
            <a:r>
              <a:rPr lang="en-US" sz="1100" dirty="0">
                <a:solidFill>
                  <a:schemeClr val="bg1"/>
                </a:solidFill>
              </a:rPr>
              <a:t>Design, build, and test the electronics for the dispenser with a touch screen display and controlling two stepper motors by April 6, 2021 with a prototyping budget of $1000 USD and for less than 600 people-hours.</a:t>
            </a:r>
          </a:p>
        </p:txBody>
      </p:sp>
    </p:spTree>
    <p:extLst>
      <p:ext uri="{BB962C8B-B14F-4D97-AF65-F5344CB8AC3E}">
        <p14:creationId xmlns:p14="http://schemas.microsoft.com/office/powerpoint/2010/main" val="9257401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381000" y="16764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None/>
            </a:pPr>
            <a:endParaRPr lang="en-US" sz="1200" kern="0" dirty="0"/>
          </a:p>
          <a:p>
            <a:pPr lvl="1"/>
            <a:endParaRPr lang="en-US" sz="1200" kern="0" dirty="0"/>
          </a:p>
          <a:p>
            <a:pPr lvl="1"/>
            <a:endParaRPr lang="en-US" sz="12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0BC97-BCE7-4B69-923F-9C8FFFAB3610}"/>
              </a:ext>
            </a:extLst>
          </p:cNvPr>
          <p:cNvSpPr txBox="1"/>
          <p:nvPr/>
        </p:nvSpPr>
        <p:spPr>
          <a:xfrm>
            <a:off x="550985" y="1047954"/>
            <a:ext cx="1089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Confirmation dialogue for calibrate button</a:t>
            </a: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Created and connected backend for settings: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	Adjust feeds page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	Default settings page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D226C-56AF-4471-B809-588B52A2D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471" y="76200"/>
            <a:ext cx="4058245" cy="2590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4C5A30-D847-4D81-BBFC-7CE10944A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470" y="4115481"/>
            <a:ext cx="405824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751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700" y="1295400"/>
            <a:ext cx="1082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and connect backend for settings: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	Sound/brightness page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Improved test backend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769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1138250" cy="2133601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Settings pages – connect to/create backend: Sound/brightness page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3/25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Merge more of my features with Jonathan’s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3/25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(if backend is done and working) Begin Documentation: Comments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0177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9638</TotalTime>
  <Words>1079</Words>
  <Application>Microsoft Office PowerPoint</Application>
  <PresentationFormat>Widescreen</PresentationFormat>
  <Paragraphs>217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Blue Background</vt:lpstr>
      <vt:lpstr>1_Blue Background</vt:lpstr>
      <vt:lpstr>Week 10 (9-Mar to 15-Mar)</vt:lpstr>
      <vt:lpstr>Week 10 (9-Mar to 15-Mar) Austin Stecklein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Week of 10 Mar to 16 Mar - Dale Andreoli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Week 10 (9-Mar to 15-Mar) Jonathan Phillips</vt:lpstr>
      <vt:lpstr>Progress made during the week (Log) (What I did)</vt:lpstr>
      <vt:lpstr>Goals for this coming week (Ones that move the project forward the most)</vt:lpstr>
      <vt:lpstr>Week 10 (9-Mar to 15-Mar) John Stinger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10 (9-Mar to 15-Mar) Colby Hatton</vt:lpstr>
      <vt:lpstr>Progress made during the week (Log) (What I did)</vt:lpstr>
      <vt:lpstr>Difficulties encountered during the week  (What I did not do and why)</vt:lpstr>
      <vt:lpstr>PowerPoint Presentation</vt:lpstr>
      <vt:lpstr>Goals for this coming week (Ones that move the project forward the most)</vt:lpstr>
      <vt:lpstr>How can we help you achieve your goals?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lastModifiedBy>Stecklein, Austin</cp:lastModifiedBy>
  <cp:revision>448</cp:revision>
  <cp:lastPrinted>2016-02-08T23:20:00Z</cp:lastPrinted>
  <dcterms:created xsi:type="dcterms:W3CDTF">2010-11-02T18:22:43Z</dcterms:created>
  <dcterms:modified xsi:type="dcterms:W3CDTF">2022-03-16T21:00:57Z</dcterms:modified>
  <cp:category/>
</cp:coreProperties>
</file>