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6"/>
  </p:notesMasterIdLst>
  <p:handoutMasterIdLst>
    <p:handoutMasterId r:id="rId27"/>
  </p:handoutMasterIdLst>
  <p:sldIdLst>
    <p:sldId id="341" r:id="rId3"/>
    <p:sldId id="331" r:id="rId4"/>
    <p:sldId id="336" r:id="rId5"/>
    <p:sldId id="333" r:id="rId6"/>
    <p:sldId id="334" r:id="rId7"/>
    <p:sldId id="337" r:id="rId8"/>
    <p:sldId id="338" r:id="rId9"/>
    <p:sldId id="339" r:id="rId10"/>
    <p:sldId id="340" r:id="rId11"/>
    <p:sldId id="346" r:id="rId12"/>
    <p:sldId id="332" r:id="rId13"/>
    <p:sldId id="347" r:id="rId14"/>
    <p:sldId id="348" r:id="rId15"/>
    <p:sldId id="342" r:id="rId16"/>
    <p:sldId id="343" r:id="rId17"/>
    <p:sldId id="344" r:id="rId18"/>
    <p:sldId id="345" r:id="rId19"/>
    <p:sldId id="335" r:id="rId20"/>
    <p:sldId id="349" r:id="rId21"/>
    <p:sldId id="350" r:id="rId22"/>
    <p:sldId id="351" r:id="rId23"/>
    <p:sldId id="352" r:id="rId24"/>
    <p:sldId id="353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2"/>
    <p:restoredTop sz="56604"/>
  </p:normalViewPr>
  <p:slideViewPr>
    <p:cSldViewPr>
      <p:cViewPr varScale="1">
        <p:scale>
          <a:sx n="82" d="100"/>
          <a:sy n="82" d="100"/>
        </p:scale>
        <p:origin x="883" y="48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26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BECE-C6F9-4E3D-B1C9-09D7CF51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 (23-Mar to 29-Mar) Austin Stecklein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64A6-FF79-42E0-BE06-BC3443F6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0" y="1459059"/>
            <a:ext cx="10600339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989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Week 12 (23-Mar to 29-Mar) </a:t>
            </a:r>
            <a:r>
              <a:rPr lang="en-US" dirty="0"/>
              <a:t>- Dale Andreoli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95400"/>
          <a:ext cx="10896600" cy="2133600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Finalize layout/fonts/images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Comments / improve organization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Work with Austin to finalize the backend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02392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53965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Project Objective / Mission Statements</a:t>
            </a:r>
          </a:p>
          <a:p>
            <a:r>
              <a:rPr lang="en-US" sz="1100" dirty="0">
                <a:solidFill>
                  <a:schemeClr val="bg1"/>
                </a:solidFill>
              </a:rPr>
              <a:t>Power Scale Dispenser:</a:t>
            </a:r>
          </a:p>
          <a:p>
            <a:r>
              <a:rPr lang="en-US" sz="1100" dirty="0">
                <a:solidFill>
                  <a:schemeClr val="bg1"/>
                </a:solidFill>
              </a:rPr>
              <a:t>Design, build, and test the electronics for the dispenser with a touch screen display and controlling two stepper motors by April 6, 2021 with a prototyping budget of $1000 USD and for less than 600 people-hours.</a:t>
            </a:r>
          </a:p>
        </p:txBody>
      </p:sp>
    </p:spTree>
    <p:extLst>
      <p:ext uri="{BB962C8B-B14F-4D97-AF65-F5344CB8AC3E}">
        <p14:creationId xmlns:p14="http://schemas.microsoft.com/office/powerpoint/2010/main" val="8807469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81000" y="16764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sz="1200" kern="0" dirty="0"/>
          </a:p>
          <a:p>
            <a:pPr lvl="1"/>
            <a:endParaRPr lang="en-US" sz="1200" kern="0" dirty="0"/>
          </a:p>
          <a:p>
            <a:pPr lvl="1"/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0BC97-BCE7-4B69-923F-9C8FFFAB3610}"/>
              </a:ext>
            </a:extLst>
          </p:cNvPr>
          <p:cNvSpPr txBox="1"/>
          <p:nvPr/>
        </p:nvSpPr>
        <p:spPr>
          <a:xfrm>
            <a:off x="533400" y="1142870"/>
            <a:ext cx="1089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Continued comments and improved organization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UI is now running on the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beaglebone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with the touch screen and can control the motor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751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Backend function that controls motor only turns it 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Easy fix in the works</a:t>
            </a:r>
          </a:p>
        </p:txBody>
      </p:sp>
    </p:spTree>
    <p:extLst>
      <p:ext uri="{BB962C8B-B14F-4D97-AF65-F5344CB8AC3E}">
        <p14:creationId xmlns:p14="http://schemas.microsoft.com/office/powerpoint/2010/main" val="992925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1138250" cy="2133601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comments/written documentation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Finalize fonts/images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Work with Austin to finish and test backend for final demo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0382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 (23-Mar to 29-Mar) </a:t>
            </a:r>
            <a:r>
              <a:rPr lang="en-US" dirty="0">
                <a:solidFill>
                  <a:srgbClr val="7030A0"/>
                </a:solidFill>
              </a:rPr>
              <a:t>Colby Hatton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Documentation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Alternate Components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150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40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Wrote out the documentation for our project. This included our parts, challenges, future recommendations, and so forth.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98486754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LibreOffice leave a lot to be desired, and MS office is closed source spyware. Life is tragic.</a:t>
            </a:r>
          </a:p>
        </p:txBody>
      </p:sp>
    </p:spTree>
    <p:extLst>
      <p:ext uri="{BB962C8B-B14F-4D97-AF65-F5344CB8AC3E}">
        <p14:creationId xmlns:p14="http://schemas.microsoft.com/office/powerpoint/2010/main" val="29402207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Create presentation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 April 2022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Miscellaneous tasks, etc.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 April 2022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8814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Pizza party?</a:t>
            </a: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 (23-Mar to 29-Mar) John Stinger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Finish Documentation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9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Completely Outline hang-ups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Set up demo hardware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150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715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 (23-Mar to 29-Mar) Austin Stecklein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36447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Backend linking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Haptic and speaker connected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Demo building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Steps to set up the demo and environment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100%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34583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150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AC1DB-4464-4FA7-85D9-6D6693E0B127}"/>
              </a:ext>
            </a:extLst>
          </p:cNvPr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Documentation is more or less done.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Helped set up the demo hardware</a:t>
            </a:r>
          </a:p>
        </p:txBody>
      </p:sp>
    </p:spTree>
    <p:extLst>
      <p:ext uri="{BB962C8B-B14F-4D97-AF65-F5344CB8AC3E}">
        <p14:creationId xmlns:p14="http://schemas.microsoft.com/office/powerpoint/2010/main" val="67999601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USB port didn’t supply power </a:t>
            </a:r>
          </a:p>
        </p:txBody>
      </p:sp>
    </p:spTree>
    <p:extLst>
      <p:ext uri="{BB962C8B-B14F-4D97-AF65-F5344CB8AC3E}">
        <p14:creationId xmlns:p14="http://schemas.microsoft.com/office/powerpoint/2010/main" val="139716555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Continue setting up the Demo Hardware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Review the Documentation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79098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 there anything else we can do?</a:t>
            </a:r>
          </a:p>
        </p:txBody>
      </p:sp>
    </p:spTree>
    <p:extLst>
      <p:ext uri="{BB962C8B-B14F-4D97-AF65-F5344CB8AC3E}">
        <p14:creationId xmlns:p14="http://schemas.microsoft.com/office/powerpoint/2010/main" val="6199953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Haptic and speaker are working and can be easily added to the frontend calls.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While working with Dale and Johnathan we got the frontend to run on </a:t>
            </a:r>
            <a:r>
              <a:rPr lang="en-US" sz="1200" kern="0" dirty="0" err="1"/>
              <a:t>beaglebone</a:t>
            </a:r>
            <a:r>
              <a:rPr lang="en-US" sz="1200" kern="0" dirty="0"/>
              <a:t>. Problem was import names and locations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With the help of John got the demo connected in a manner that will allow for testing all the current features at once. (touch, screen, reading from scale, controlling stepper motors, and haptic/speaker)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 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Prototype stepper was slipping in the 3D printed gear. 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95297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Documentation for backend software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Film demo /poster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clean up code and add finishing touches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51836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12 (23-Mar to 29-Mar) Jonathan Phillips</a:t>
            </a:r>
            <a:endParaRPr lang="en-US" dirty="0">
              <a:solidFill>
                <a:srgbClr val="FF0000"/>
              </a:solidFill>
              <a:ea typeface="ＭＳ Ｐゴシック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Goal/Task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% Done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Hours (Act.)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Front end – Ensuring Code Runs on Every Machine</a:t>
                      </a:r>
                      <a:endParaRPr lang="en-US"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100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Front end – UI Touch Ups</a:t>
                      </a:r>
                      <a:endParaRPr lang="en-US"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Front end - Documentation</a:t>
                      </a:r>
                      <a:endParaRPr lang="en-US"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91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- Testing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N/A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13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150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8107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 dirty="0"/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221B7DF-C696-5350-5A46-4A1D5255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3" y="1071405"/>
            <a:ext cx="4813539" cy="3076172"/>
          </a:xfrm>
          <a:prstGeom prst="rect">
            <a:avLst/>
          </a:prstGeom>
        </p:spPr>
      </p:pic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164E05FF-4CA8-D62B-F2C9-74AB112ED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51" y="1064335"/>
            <a:ext cx="4770407" cy="3061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2EF4B-FB9D-17A9-4D66-BF29B69225D5}"/>
              </a:ext>
            </a:extLst>
          </p:cNvPr>
          <p:cNvSpPr txBox="1"/>
          <p:nvPr/>
        </p:nvSpPr>
        <p:spPr>
          <a:xfrm>
            <a:off x="684362" y="4566249"/>
            <a:ext cx="45259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Comments, Comments, and even more Comments!!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502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Changing the &lt;,&gt; Buttons on some of the Pages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When an image was added, the button functionality stopped working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021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Front end – Changing the &lt;,&gt; Buttons to Images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- General Progression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- Documentation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- Testing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4/4/22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0127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9617</TotalTime>
  <Words>1176</Words>
  <Application>Microsoft Office PowerPoint</Application>
  <PresentationFormat>Widescreen</PresentationFormat>
  <Paragraphs>217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</vt:lpstr>
      <vt:lpstr>Blue Background</vt:lpstr>
      <vt:lpstr>1_Blue Background</vt:lpstr>
      <vt:lpstr>Week 12 (23-Mar to 29-Mar) Austin Stecklein</vt:lpstr>
      <vt:lpstr>Week 12 (23-Mar to 29-Mar) Austin Stecklein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12 (23-Mar to 29-Mar) Jonathan Phillips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12 (23-Mar to 29-Mar) - Dale Andreoli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12 (23-Mar to 29-Mar) Colby Hatton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12 (23-Mar to 29-Mar) John Stinger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lastModifiedBy>Stecklein, Austin</cp:lastModifiedBy>
  <cp:revision>440</cp:revision>
  <cp:lastPrinted>2016-02-08T23:20:00Z</cp:lastPrinted>
  <dcterms:created xsi:type="dcterms:W3CDTF">2010-11-02T18:22:43Z</dcterms:created>
  <dcterms:modified xsi:type="dcterms:W3CDTF">2022-03-30T20:47:31Z</dcterms:modified>
  <cp:category/>
</cp:coreProperties>
</file>