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076138583" r:id="rId6"/>
    <p:sldId id="2076138574" r:id="rId7"/>
    <p:sldId id="2076138584" r:id="rId8"/>
    <p:sldId id="2076138585" r:id="rId9"/>
    <p:sldId id="2076138588" r:id="rId10"/>
    <p:sldId id="2076138589" r:id="rId11"/>
    <p:sldId id="2076138586" r:id="rId12"/>
    <p:sldId id="2076138587" r:id="rId13"/>
    <p:sldId id="275" r:id="rId14"/>
    <p:sldId id="2076138533" r:id="rId15"/>
    <p:sldId id="277" r:id="rId16"/>
    <p:sldId id="20761367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3F037-175F-4C8B-9B33-F36A7F0293FD}" v="9" dt="2022-04-12T03:53:21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265" autoAdjust="0"/>
  </p:normalViewPr>
  <p:slideViewPr>
    <p:cSldViewPr snapToGrid="0">
      <p:cViewPr varScale="1">
        <p:scale>
          <a:sx n="93" d="100"/>
          <a:sy n="93" d="100"/>
        </p:scale>
        <p:origin x="51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ng Chen (HENRY)" userId="e9721f04-100c-4083-a3db-e5d51ed68867" providerId="ADAL" clId="{FDD3F037-175F-4C8B-9B33-F36A7F0293FD}"/>
    <pc:docChg chg="undo redo custSel addSld delSld modSld">
      <pc:chgData name="Tewang Chen (HENRY)" userId="e9721f04-100c-4083-a3db-e5d51ed68867" providerId="ADAL" clId="{FDD3F037-175F-4C8B-9B33-F36A7F0293FD}" dt="2022-05-27T22:22:49.591" v="1304" actId="22"/>
      <pc:docMkLst>
        <pc:docMk/>
      </pc:docMkLst>
      <pc:sldChg chg="modSp mod">
        <pc:chgData name="Tewang Chen (HENRY)" userId="e9721f04-100c-4083-a3db-e5d51ed68867" providerId="ADAL" clId="{FDD3F037-175F-4C8B-9B33-F36A7F0293FD}" dt="2022-04-09T00:08:21.829" v="233" actId="20577"/>
        <pc:sldMkLst>
          <pc:docMk/>
          <pc:sldMk cId="4039199744" sldId="256"/>
        </pc:sldMkLst>
        <pc:spChg chg="mod">
          <ac:chgData name="Tewang Chen (HENRY)" userId="e9721f04-100c-4083-a3db-e5d51ed68867" providerId="ADAL" clId="{FDD3F037-175F-4C8B-9B33-F36A7F0293FD}" dt="2022-04-09T00:08:21.829" v="233" actId="20577"/>
          <ac:spMkLst>
            <pc:docMk/>
            <pc:sldMk cId="4039199744" sldId="256"/>
            <ac:spMk id="2" creationId="{1B3EEC9C-E3F1-43D2-A133-EE9CC0664B9A}"/>
          </ac:spMkLst>
        </pc:spChg>
        <pc:spChg chg="mod">
          <ac:chgData name="Tewang Chen (HENRY)" userId="e9721f04-100c-4083-a3db-e5d51ed68867" providerId="ADAL" clId="{FDD3F037-175F-4C8B-9B33-F36A7F0293FD}" dt="2022-04-09T00:07:26.591" v="190" actId="6549"/>
          <ac:spMkLst>
            <pc:docMk/>
            <pc:sldMk cId="4039199744" sldId="256"/>
            <ac:spMk id="4" creationId="{4DAA2DC7-DAA0-4414-AC17-F7C009CBC677}"/>
          </ac:spMkLst>
        </pc:spChg>
      </pc:sldChg>
      <pc:sldChg chg="addSp delSp modSp mod">
        <pc:chgData name="Tewang Chen (HENRY)" userId="e9721f04-100c-4083-a3db-e5d51ed68867" providerId="ADAL" clId="{FDD3F037-175F-4C8B-9B33-F36A7F0293FD}" dt="2022-05-24T20:56:43.680" v="1298" actId="1076"/>
        <pc:sldMkLst>
          <pc:docMk/>
          <pc:sldMk cId="2250526804" sldId="277"/>
        </pc:sldMkLst>
        <pc:picChg chg="del">
          <ac:chgData name="Tewang Chen (HENRY)" userId="e9721f04-100c-4083-a3db-e5d51ed68867" providerId="ADAL" clId="{FDD3F037-175F-4C8B-9B33-F36A7F0293FD}" dt="2022-04-12T15:21:20.476" v="1249" actId="478"/>
          <ac:picMkLst>
            <pc:docMk/>
            <pc:sldMk cId="2250526804" sldId="277"/>
            <ac:picMk id="3" creationId="{0E41626C-9769-44C2-9625-1B1F6FCCA4A6}"/>
          </ac:picMkLst>
        </pc:picChg>
        <pc:picChg chg="add mod">
          <ac:chgData name="Tewang Chen (HENRY)" userId="e9721f04-100c-4083-a3db-e5d51ed68867" providerId="ADAL" clId="{FDD3F037-175F-4C8B-9B33-F36A7F0293FD}" dt="2022-05-24T20:56:43.680" v="1298" actId="1076"/>
          <ac:picMkLst>
            <pc:docMk/>
            <pc:sldMk cId="2250526804" sldId="277"/>
            <ac:picMk id="4" creationId="{101DE87A-32C8-C0C2-5B7F-8C14B56FED89}"/>
          </ac:picMkLst>
        </pc:picChg>
      </pc:sldChg>
      <pc:sldChg chg="del">
        <pc:chgData name="Tewang Chen (HENRY)" userId="e9721f04-100c-4083-a3db-e5d51ed68867" providerId="ADAL" clId="{FDD3F037-175F-4C8B-9B33-F36A7F0293FD}" dt="2022-04-11T17:35:40.714" v="565" actId="47"/>
        <pc:sldMkLst>
          <pc:docMk/>
          <pc:sldMk cId="3059439107" sldId="280"/>
        </pc:sldMkLst>
      </pc:sldChg>
      <pc:sldChg chg="del">
        <pc:chgData name="Tewang Chen (HENRY)" userId="e9721f04-100c-4083-a3db-e5d51ed68867" providerId="ADAL" clId="{FDD3F037-175F-4C8B-9B33-F36A7F0293FD}" dt="2022-04-09T00:06:44.031" v="163" actId="47"/>
        <pc:sldMkLst>
          <pc:docMk/>
          <pc:sldMk cId="2734535479" sldId="2076138569"/>
        </pc:sldMkLst>
      </pc:sldChg>
      <pc:sldChg chg="addSp delSp modSp mod">
        <pc:chgData name="Tewang Chen (HENRY)" userId="e9721f04-100c-4083-a3db-e5d51ed68867" providerId="ADAL" clId="{FDD3F037-175F-4C8B-9B33-F36A7F0293FD}" dt="2022-04-12T04:43:07.254" v="933" actId="14100"/>
        <pc:sldMkLst>
          <pc:docMk/>
          <pc:sldMk cId="2263341742" sldId="2076138574"/>
        </pc:sldMkLst>
        <pc:spChg chg="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09T00:08:31.216" v="239" actId="20577"/>
          <ac:spMkLst>
            <pc:docMk/>
            <pc:sldMk cId="2263341742" sldId="2076138574"/>
            <ac:spMk id="4" creationId="{8FE3BEAF-B9AF-427C-B827-A358384368BA}"/>
          </ac:spMkLst>
        </pc:spChg>
        <pc:spChg chg="add del">
          <ac:chgData name="Tewang Chen (HENRY)" userId="e9721f04-100c-4083-a3db-e5d51ed68867" providerId="ADAL" clId="{FDD3F037-175F-4C8B-9B33-F36A7F0293FD}" dt="2022-04-09T00:09:03.036" v="243"/>
          <ac:spMkLst>
            <pc:docMk/>
            <pc:sldMk cId="2263341742" sldId="2076138574"/>
            <ac:spMk id="5" creationId="{94DD1034-5F1A-B832-8BDC-1D9D45B4EC18}"/>
          </ac:spMkLst>
        </pc:spChg>
        <pc:spChg chg="add 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6" creationId="{27C16EBF-CBD4-86D7-19EE-F35126144917}"/>
          </ac:spMkLst>
        </pc:spChg>
        <pc:graphicFrameChg chg="del">
          <ac:chgData name="Tewang Chen (HENRY)" userId="e9721f04-100c-4083-a3db-e5d51ed68867" providerId="ADAL" clId="{FDD3F037-175F-4C8B-9B33-F36A7F0293FD}" dt="2022-04-09T00:07:15.144" v="188" actId="478"/>
          <ac:graphicFrameMkLst>
            <pc:docMk/>
            <pc:sldMk cId="2263341742" sldId="2076138574"/>
            <ac:graphicFrameMk id="2" creationId="{C1586D97-DE83-4025-8AE8-97C9C8145322}"/>
          </ac:graphicFrameMkLst>
        </pc:graphicFrameChg>
        <pc:picChg chg="add mod ord">
          <ac:chgData name="Tewang Chen (HENRY)" userId="e9721f04-100c-4083-a3db-e5d51ed68867" providerId="ADAL" clId="{FDD3F037-175F-4C8B-9B33-F36A7F0293FD}" dt="2022-04-12T04:43:07.254" v="933" actId="14100"/>
          <ac:picMkLst>
            <pc:docMk/>
            <pc:sldMk cId="2263341742" sldId="2076138574"/>
            <ac:picMk id="8" creationId="{59EEF0EB-EFE6-22BC-FB9B-F86F9F30ED27}"/>
          </ac:picMkLst>
        </pc:picChg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610907271" sldId="2076138575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867296278" sldId="2076138576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805177148" sldId="2076138577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915842700" sldId="2076138579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020442988" sldId="2076138581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3088503770" sldId="2076138582"/>
        </pc:sldMkLst>
      </pc:sldChg>
      <pc:sldChg chg="addSp delSp modSp add mod">
        <pc:chgData name="Tewang Chen (HENRY)" userId="e9721f04-100c-4083-a3db-e5d51ed68867" providerId="ADAL" clId="{FDD3F037-175F-4C8B-9B33-F36A7F0293FD}" dt="2022-05-27T22:22:49.591" v="1304" actId="22"/>
        <pc:sldMkLst>
          <pc:docMk/>
          <pc:sldMk cId="143647670" sldId="2076138583"/>
        </pc:sldMkLst>
        <pc:spChg chg="del mod">
          <ac:chgData name="Tewang Chen (HENRY)" userId="e9721f04-100c-4083-a3db-e5d51ed68867" providerId="ADAL" clId="{FDD3F037-175F-4C8B-9B33-F36A7F0293FD}" dt="2022-05-27T22:22:49.216" v="1303" actId="478"/>
          <ac:spMkLst>
            <pc:docMk/>
            <pc:sldMk cId="143647670" sldId="2076138583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3:49:45.882" v="762" actId="20577"/>
          <ac:spMkLst>
            <pc:docMk/>
            <pc:sldMk cId="143647670" sldId="2076138583"/>
            <ac:spMk id="4" creationId="{8FE3BEAF-B9AF-427C-B827-A358384368BA}"/>
          </ac:spMkLst>
        </pc:spChg>
        <pc:spChg chg="add">
          <ac:chgData name="Tewang Chen (HENRY)" userId="e9721f04-100c-4083-a3db-e5d51ed68867" providerId="ADAL" clId="{FDD3F037-175F-4C8B-9B33-F36A7F0293FD}" dt="2022-05-27T22:22:49.591" v="1304" actId="22"/>
          <ac:spMkLst>
            <pc:docMk/>
            <pc:sldMk cId="143647670" sldId="2076138583"/>
            <ac:spMk id="5" creationId="{B3D10895-4103-2BCD-71B2-2C01120FDBC4}"/>
          </ac:spMkLst>
        </pc:spChg>
        <pc:graphicFrameChg chg="del">
          <ac:chgData name="Tewang Chen (HENRY)" userId="e9721f04-100c-4083-a3db-e5d51ed68867" providerId="ADAL" clId="{FDD3F037-175F-4C8B-9B33-F36A7F0293FD}" dt="2022-04-09T00:06:40.797" v="162" actId="21"/>
          <ac:graphicFrameMkLst>
            <pc:docMk/>
            <pc:sldMk cId="143647670" sldId="2076138583"/>
            <ac:graphicFrameMk id="2" creationId="{C1586D97-DE83-4025-8AE8-97C9C8145322}"/>
          </ac:graphicFrameMkLst>
        </pc:graphicFrameChg>
      </pc:sldChg>
      <pc:sldChg chg="addSp delSp modSp add mod">
        <pc:chgData name="Tewang Chen (HENRY)" userId="e9721f04-100c-4083-a3db-e5d51ed68867" providerId="ADAL" clId="{FDD3F037-175F-4C8B-9B33-F36A7F0293FD}" dt="2022-04-12T04:43:37.696" v="937" actId="14100"/>
        <pc:sldMkLst>
          <pc:docMk/>
          <pc:sldMk cId="2930490233" sldId="2076138584"/>
        </pc:sldMkLst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15.438" v="569" actId="20577"/>
          <ac:spMkLst>
            <pc:docMk/>
            <pc:sldMk cId="2930490233" sldId="207613858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6" creationId="{27C16EBF-CBD4-86D7-19EE-F35126144917}"/>
          </ac:spMkLst>
        </pc:spChg>
        <pc:picChg chg="add mod">
          <ac:chgData name="Tewang Chen (HENRY)" userId="e9721f04-100c-4083-a3db-e5d51ed68867" providerId="ADAL" clId="{FDD3F037-175F-4C8B-9B33-F36A7F0293FD}" dt="2022-04-12T04:43:37.696" v="937" actId="14100"/>
          <ac:picMkLst>
            <pc:docMk/>
            <pc:sldMk cId="2930490233" sldId="2076138584"/>
            <ac:picMk id="5" creationId="{BE71607A-9C3A-5D40-35C3-6CF60C1C2EF9}"/>
          </ac:picMkLst>
        </pc:picChg>
        <pc:picChg chg="del">
          <ac:chgData name="Tewang Chen (HENRY)" userId="e9721f04-100c-4083-a3db-e5d51ed68867" providerId="ADAL" clId="{FDD3F037-175F-4C8B-9B33-F36A7F0293FD}" dt="2022-04-09T00:16:46.206" v="449" actId="478"/>
          <ac:picMkLst>
            <pc:docMk/>
            <pc:sldMk cId="2930490233" sldId="2076138584"/>
            <ac:picMk id="8" creationId="{59EEF0EB-EFE6-22BC-FB9B-F86F9F30ED27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2T20:48:36.140" v="1255" actId="20577"/>
        <pc:sldMkLst>
          <pc:docMk/>
          <pc:sldMk cId="1636812089" sldId="2076138585"/>
        </pc:sldMkLst>
        <pc:spChg chg="add mod">
          <ac:chgData name="Tewang Chen (HENRY)" userId="e9721f04-100c-4083-a3db-e5d51ed68867" providerId="ADAL" clId="{FDD3F037-175F-4C8B-9B33-F36A7F0293FD}" dt="2022-04-12T05:13:01.464" v="1231"/>
          <ac:spMkLst>
            <pc:docMk/>
            <pc:sldMk cId="1636812089" sldId="2076138585"/>
            <ac:spMk id="2" creationId="{3D093606-1219-2D95-7CFD-78E430902C93}"/>
          </ac:spMkLst>
        </pc:spChg>
        <pc:spChg chg="mod">
          <ac:chgData name="Tewang Chen (HENRY)" userId="e9721f04-100c-4083-a3db-e5d51ed68867" providerId="ADAL" clId="{FDD3F037-175F-4C8B-9B33-F36A7F0293FD}" dt="2022-04-12T04:44:51.363" v="950" actId="1076"/>
          <ac:spMkLst>
            <pc:docMk/>
            <pc:sldMk cId="1636812089" sldId="2076138585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41.865" v="573" actId="20577"/>
          <ac:spMkLst>
            <pc:docMk/>
            <pc:sldMk cId="1636812089" sldId="207613858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2T20:48:36.140" v="1255" actId="20577"/>
          <ac:spMkLst>
            <pc:docMk/>
            <pc:sldMk cId="1636812089" sldId="2076138585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FDD3F037-175F-4C8B-9B33-F36A7F0293FD}" dt="2022-04-09T00:26:14.797" v="529" actId="478"/>
          <ac:picMkLst>
            <pc:docMk/>
            <pc:sldMk cId="1636812089" sldId="2076138585"/>
            <ac:picMk id="5" creationId="{BE71607A-9C3A-5D40-35C3-6CF60C1C2EF9}"/>
          </ac:picMkLst>
        </pc:picChg>
        <pc:picChg chg="add mod">
          <ac:chgData name="Tewang Chen (HENRY)" userId="e9721f04-100c-4083-a3db-e5d51ed68867" providerId="ADAL" clId="{FDD3F037-175F-4C8B-9B33-F36A7F0293FD}" dt="2022-04-12T04:44:58.016" v="952" actId="14100"/>
          <ac:picMkLst>
            <pc:docMk/>
            <pc:sldMk cId="1636812089" sldId="2076138585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7.506" v="1246" actId="20577"/>
        <pc:sldMkLst>
          <pc:docMk/>
          <pc:sldMk cId="2660494870" sldId="2076138586"/>
        </pc:sldMkLst>
        <pc:spChg chg="mod">
          <ac:chgData name="Tewang Chen (HENRY)" userId="e9721f04-100c-4083-a3db-e5d51ed68867" providerId="ADAL" clId="{FDD3F037-175F-4C8B-9B33-F36A7F0293FD}" dt="2022-04-12T04:47:29.856" v="976" actId="1076"/>
          <ac:spMkLst>
            <pc:docMk/>
            <pc:sldMk cId="2660494870" sldId="2076138586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7.506" v="1246" actId="20577"/>
          <ac:spMkLst>
            <pc:docMk/>
            <pc:sldMk cId="2660494870" sldId="2076138586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55.375" v="980" actId="13926"/>
          <ac:spMkLst>
            <pc:docMk/>
            <pc:sldMk cId="2660494870" sldId="2076138586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46.511" v="1235"/>
          <ac:spMkLst>
            <pc:docMk/>
            <pc:sldMk cId="2660494870" sldId="2076138586"/>
            <ac:spMk id="13" creationId="{6BB6C1CC-C2BA-CA40-61B0-02D162F87E68}"/>
          </ac:spMkLst>
        </pc:spChg>
        <pc:picChg chg="add del mod">
          <ac:chgData name="Tewang Chen (HENRY)" userId="e9721f04-100c-4083-a3db-e5d51ed68867" providerId="ADAL" clId="{FDD3F037-175F-4C8B-9B33-F36A7F0293FD}" dt="2022-04-12T04:01:53.007" v="863" actId="478"/>
          <ac:picMkLst>
            <pc:docMk/>
            <pc:sldMk cId="2660494870" sldId="2076138586"/>
            <ac:picMk id="5" creationId="{3A7209F5-06E2-6F44-51AB-EE2CA29555E0}"/>
          </ac:picMkLst>
        </pc:picChg>
        <pc:picChg chg="del">
          <ac:chgData name="Tewang Chen (HENRY)" userId="e9721f04-100c-4083-a3db-e5d51ed68867" providerId="ADAL" clId="{FDD3F037-175F-4C8B-9B33-F36A7F0293FD}" dt="2022-04-12T03:46:22.620" v="624" actId="478"/>
          <ac:picMkLst>
            <pc:docMk/>
            <pc:sldMk cId="2660494870" sldId="2076138586"/>
            <ac:picMk id="7" creationId="{F2CD3BA9-1B22-F677-1B9C-C0A7336001F5}"/>
          </ac:picMkLst>
        </pc:picChg>
        <pc:picChg chg="add del mod">
          <ac:chgData name="Tewang Chen (HENRY)" userId="e9721f04-100c-4083-a3db-e5d51ed68867" providerId="ADAL" clId="{FDD3F037-175F-4C8B-9B33-F36A7F0293FD}" dt="2022-04-12T04:02:14.017" v="867" actId="478"/>
          <ac:picMkLst>
            <pc:docMk/>
            <pc:sldMk cId="2660494870" sldId="2076138586"/>
            <ac:picMk id="9" creationId="{465BA9D1-CF8C-86F7-34E1-E228CCFB10D1}"/>
          </ac:picMkLst>
        </pc:picChg>
        <pc:picChg chg="add mod">
          <ac:chgData name="Tewang Chen (HENRY)" userId="e9721f04-100c-4083-a3db-e5d51ed68867" providerId="ADAL" clId="{FDD3F037-175F-4C8B-9B33-F36A7F0293FD}" dt="2022-04-12T04:47:38.340" v="978" actId="14100"/>
          <ac:picMkLst>
            <pc:docMk/>
            <pc:sldMk cId="2660494870" sldId="2076138586"/>
            <ac:picMk id="11" creationId="{CC12E46E-BF01-E884-5883-CDBB35A8BF80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27T22:03:58.986" v="1302"/>
        <pc:sldMkLst>
          <pc:docMk/>
          <pc:sldMk cId="2329383035" sldId="2076138587"/>
        </pc:sldMkLst>
        <pc:spChg chg="mod">
          <ac:chgData name="Tewang Chen (HENRY)" userId="e9721f04-100c-4083-a3db-e5d51ed68867" providerId="ADAL" clId="{FDD3F037-175F-4C8B-9B33-F36A7F0293FD}" dt="2022-04-12T04:39:11.483" v="875" actId="1076"/>
          <ac:spMkLst>
            <pc:docMk/>
            <pc:sldMk cId="2329383035" sldId="2076138587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5:02.303" v="1248" actId="20577"/>
          <ac:spMkLst>
            <pc:docMk/>
            <pc:sldMk cId="2329383035" sldId="2076138587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27T22:03:58.986" v="1302"/>
          <ac:spMkLst>
            <pc:docMk/>
            <pc:sldMk cId="2329383035" sldId="2076138587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5-16T22:34:34.549" v="1263" actId="20577"/>
          <ac:spMkLst>
            <pc:docMk/>
            <pc:sldMk cId="2329383035" sldId="2076138587"/>
            <ac:spMk id="9" creationId="{B5343385-FCC6-DB8A-B3BD-8049AF853036}"/>
          </ac:spMkLst>
        </pc:spChg>
        <pc:spChg chg="add mod">
          <ac:chgData name="Tewang Chen (HENRY)" userId="e9721f04-100c-4083-a3db-e5d51ed68867" providerId="ADAL" clId="{FDD3F037-175F-4C8B-9B33-F36A7F0293FD}" dt="2022-04-12T05:14:31.728" v="1240"/>
          <ac:spMkLst>
            <pc:docMk/>
            <pc:sldMk cId="2329383035" sldId="2076138587"/>
            <ac:spMk id="13" creationId="{6E6D96FE-D72C-AAD4-DAB7-AE68B4E4594D}"/>
          </ac:spMkLst>
        </pc:spChg>
        <pc:picChg chg="del">
          <ac:chgData name="Tewang Chen (HENRY)" userId="e9721f04-100c-4083-a3db-e5d51ed68867" providerId="ADAL" clId="{FDD3F037-175F-4C8B-9B33-F36A7F0293FD}" dt="2022-04-12T04:03:46.741" v="871" actId="478"/>
          <ac:picMkLst>
            <pc:docMk/>
            <pc:sldMk cId="2329383035" sldId="2076138587"/>
            <ac:picMk id="5" creationId="{3A7209F5-06E2-6F44-51AB-EE2CA29555E0}"/>
          </ac:picMkLst>
        </pc:picChg>
        <pc:picChg chg="add del mod">
          <ac:chgData name="Tewang Chen (HENRY)" userId="e9721f04-100c-4083-a3db-e5d51ed68867" providerId="ADAL" clId="{FDD3F037-175F-4C8B-9B33-F36A7F0293FD}" dt="2022-04-12T04:52:37.104" v="1193" actId="478"/>
          <ac:picMkLst>
            <pc:docMk/>
            <pc:sldMk cId="2329383035" sldId="2076138587"/>
            <ac:picMk id="7" creationId="{A1C03CEA-49B3-803F-996F-D4D4EEC2EF0E}"/>
          </ac:picMkLst>
        </pc:picChg>
        <pc:picChg chg="add mod">
          <ac:chgData name="Tewang Chen (HENRY)" userId="e9721f04-100c-4083-a3db-e5d51ed68867" providerId="ADAL" clId="{FDD3F037-175F-4C8B-9B33-F36A7F0293FD}" dt="2022-04-12T04:52:55.690" v="1196" actId="1076"/>
          <ac:picMkLst>
            <pc:docMk/>
            <pc:sldMk cId="2329383035" sldId="2076138587"/>
            <ac:picMk id="11" creationId="{61D5E5A9-03E2-73FC-99B5-A50A07879358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48.180" v="1242" actId="20577"/>
        <pc:sldMkLst>
          <pc:docMk/>
          <pc:sldMk cId="1229816025" sldId="2076138588"/>
        </pc:sldMkLst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48.180" v="1242" actId="20577"/>
          <ac:spMkLst>
            <pc:docMk/>
            <pc:sldMk cId="1229816025" sldId="2076138588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22.090" v="1233"/>
          <ac:spMkLst>
            <pc:docMk/>
            <pc:sldMk cId="1229816025" sldId="2076138588"/>
            <ac:spMk id="9" creationId="{C2DDACBA-7D9A-3DC8-CE98-5252A3BD25E9}"/>
          </ac:spMkLst>
        </pc:spChg>
        <pc:picChg chg="add mod">
          <ac:chgData name="Tewang Chen (HENRY)" userId="e9721f04-100c-4083-a3db-e5d51ed68867" providerId="ADAL" clId="{FDD3F037-175F-4C8B-9B33-F36A7F0293FD}" dt="2022-04-12T04:45:59.622" v="964" actId="14100"/>
          <ac:picMkLst>
            <pc:docMk/>
            <pc:sldMk cId="1229816025" sldId="2076138588"/>
            <ac:picMk id="5" creationId="{1DBD4F92-42B5-56C5-9530-B82818D1AB5A}"/>
          </ac:picMkLst>
        </pc:picChg>
        <pc:picChg chg="del">
          <ac:chgData name="Tewang Chen (HENRY)" userId="e9721f04-100c-4083-a3db-e5d51ed68867" providerId="ADAL" clId="{FDD3F037-175F-4C8B-9B33-F36A7F0293FD}" dt="2022-04-12T03:52:44.518" v="797" actId="478"/>
          <ac:picMkLst>
            <pc:docMk/>
            <pc:sldMk cId="1229816025" sldId="2076138588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8T18:20:59.218" v="1296" actId="1076"/>
        <pc:sldMkLst>
          <pc:docMk/>
          <pc:sldMk cId="4008285458" sldId="2076138589"/>
        </pc:sldMkLst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2.913" v="1244" actId="20577"/>
          <ac:spMkLst>
            <pc:docMk/>
            <pc:sldMk cId="4008285458" sldId="2076138589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8T18:20:50.350" v="1294" actId="1076"/>
          <ac:spMkLst>
            <pc:docMk/>
            <pc:sldMk cId="4008285458" sldId="2076138589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5-18T18:20:59.218" v="1296" actId="1076"/>
          <ac:spMkLst>
            <pc:docMk/>
            <pc:sldMk cId="4008285458" sldId="2076138589"/>
            <ac:spMk id="9" creationId="{DC9E5A99-D7AE-1816-229E-8872387F642E}"/>
          </ac:spMkLst>
        </pc:spChg>
        <pc:picChg chg="del">
          <ac:chgData name="Tewang Chen (HENRY)" userId="e9721f04-100c-4083-a3db-e5d51ed68867" providerId="ADAL" clId="{FDD3F037-175F-4C8B-9B33-F36A7F0293FD}" dt="2022-04-12T03:58:31.036" v="854" actId="478"/>
          <ac:picMkLst>
            <pc:docMk/>
            <pc:sldMk cId="4008285458" sldId="2076138589"/>
            <ac:picMk id="5" creationId="{1DBD4F92-42B5-56C5-9530-B82818D1AB5A}"/>
          </ac:picMkLst>
        </pc:picChg>
        <pc:picChg chg="add mod">
          <ac:chgData name="Tewang Chen (HENRY)" userId="e9721f04-100c-4083-a3db-e5d51ed68867" providerId="ADAL" clId="{FDD3F037-175F-4C8B-9B33-F36A7F0293FD}" dt="2022-04-12T04:47:17.608" v="975" actId="14100"/>
          <ac:picMkLst>
            <pc:docMk/>
            <pc:sldMk cId="4008285458" sldId="2076138589"/>
            <ac:picMk id="7" creationId="{47300BC7-54D5-DF24-519F-8F0B82B17BC6}"/>
          </ac:picMkLst>
        </pc:picChg>
      </pc:sldChg>
    </pc:docChg>
  </pc:docChgLst>
  <pc:docChgLst>
    <pc:chgData name="Tewang Chen (HENRY)" userId="e9721f04-100c-4083-a3db-e5d51ed68867" providerId="ADAL" clId="{C8B09162-4E0C-4F3A-B8C0-CEC3D581272F}"/>
    <pc:docChg chg="modSld">
      <pc:chgData name="Tewang Chen (HENRY)" userId="e9721f04-100c-4083-a3db-e5d51ed68867" providerId="ADAL" clId="{C8B09162-4E0C-4F3A-B8C0-CEC3D581272F}" dt="2021-06-11T18:42:20.625" v="2" actId="20577"/>
      <pc:docMkLst>
        <pc:docMk/>
      </pc:docMkLst>
      <pc:sldChg chg="modNotesTx">
        <pc:chgData name="Tewang Chen (HENRY)" userId="e9721f04-100c-4083-a3db-e5d51ed68867" providerId="ADAL" clId="{C8B09162-4E0C-4F3A-B8C0-CEC3D581272F}" dt="2021-06-11T18:42:08.882" v="0" actId="20577"/>
        <pc:sldMkLst>
          <pc:docMk/>
          <pc:sldMk cId="1867296278" sldId="2076138576"/>
        </pc:sldMkLst>
      </pc:sldChg>
      <pc:sldChg chg="modNotesTx">
        <pc:chgData name="Tewang Chen (HENRY)" userId="e9721f04-100c-4083-a3db-e5d51ed68867" providerId="ADAL" clId="{C8B09162-4E0C-4F3A-B8C0-CEC3D581272F}" dt="2021-06-11T18:42:20.625" v="2" actId="20577"/>
        <pc:sldMkLst>
          <pc:docMk/>
          <pc:sldMk cId="915842700" sldId="2076138579"/>
        </pc:sldMkLst>
      </pc:sldChg>
      <pc:sldChg chg="modNotesTx">
        <pc:chgData name="Tewang Chen (HENRY)" userId="e9721f04-100c-4083-a3db-e5d51ed68867" providerId="ADAL" clId="{C8B09162-4E0C-4F3A-B8C0-CEC3D581272F}" dt="2021-06-11T18:42:14.382" v="1" actId="20577"/>
        <pc:sldMkLst>
          <pc:docMk/>
          <pc:sldMk cId="1020442988" sldId="20761385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D6AF-A23B-40B7-9E74-BB80C816C3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8B5D-F571-4EB5-9B46-860315BC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9897-D889-4041-A0C8-16A54499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DBDB-AB9E-4DD0-B369-5FFB1CC7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6005-7CF1-4D25-9EA0-A3DB1E3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37CD-F23B-474D-9004-AB7C665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3AA-6D14-469E-9EE7-20AAC4F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BB2-0B2C-43DF-B300-BBD6F42D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C063-43BC-4434-9BC0-110D161E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2FA4-10CE-4DE1-82A7-FA0AC40E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4343-649A-4461-8BE9-D6F1B556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9F42-F10E-4C17-8236-D83DC6FD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3043C-83A6-4146-A9F8-11E9805ED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B25B9-1963-4579-B94D-A889483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0803-1C06-4294-96E9-B9D5EC8F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538-96D4-4ECE-91F1-DA7380E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1DBA-C298-40BF-B018-F36E8FF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7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435569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74CD-C3EE-48BA-9BEF-7C7D6325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74C0-6E41-49DD-8F30-CEDE1C67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B11-56E0-4654-9205-2BB1868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EDF3-7F27-4EA0-BDF0-9390697B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9E97-3056-407E-8A93-672EF01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BAA2-C30C-4476-90F8-633A6A0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CD3D-085D-4407-B692-A742394D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099-F994-4E39-A49A-77D717F8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B8B2-5A38-4AFD-97DB-27DB100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64F7-7C18-482B-9A97-9F5F848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F06-A0E8-46D0-8F54-BEA9127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8FA-D82F-4EA3-8858-F9161CC6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833F-A6B9-4258-8970-CFA58A85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87F2-23CD-41BA-ACC6-3941FB7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4E8D-65C4-400F-8CD2-36E91E52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822C-9F0E-494C-9359-ABD1B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477B-AB0B-4DB4-94D6-C518C35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8EE5-4A40-465C-98E6-B22E8390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B67C-4D1A-42DA-850D-9795CC25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01D8C-17B1-4AB7-8BD1-40CA874A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0F91C-3986-49EA-B723-D9885B0F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1841-3ECD-40CD-B8E7-815A9BB6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B2F0-8D00-4C0E-99B1-8A1C589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80E7-0252-41BC-9D83-56518C7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8FC3-BEAA-40CE-AC25-488AF51B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E239F-74D3-47A8-8BE2-B69AA46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D1354-642F-4D3B-8D07-3D529A55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FBBA-3AFF-469B-B206-8249245E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453F-F83E-4FC0-B10A-8477E63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31A4D-84A3-43E6-B0A8-89B0BEB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9B4F-CA9E-44C4-ABA8-0B815E6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444-65E5-4AB5-893C-165DF704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377C-F918-4061-BDB9-CE176F65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B122-A291-4823-9C72-7BAB6D77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6008-99C7-4311-882E-381D8C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8150-CCD0-48C1-BB38-EEC2CAC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C818-E964-43FB-96ED-60B0778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304-B354-472F-95B4-FA165635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8DF8-D341-4A8D-89FC-8ECA24FD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5CE5-A2DD-490B-A6E9-9629E9D2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1FE1-79C2-4DF2-8FF4-E0D40716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7C5E-D642-4895-992C-E01D70C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D566-874D-4FB2-BB28-1E085E0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7F9-E2EF-4159-A81A-0A0530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BC92-2A1E-425C-9F51-A0484F18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F526-70BA-4F02-A1AC-DF3262D4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626-8FF0-4907-AD58-B991DE6781A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731F-699B-4A64-AC72-F3E7CBBE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5CC2-7E75-452A-AF4B-16AB0D28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icrosoft-365/security/defender-endpoint/device-control-removable-storage-access-control?view=o365-worldwi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udit%20Default%20Deny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ny%20Removable%20Storage%20and%20CD-DVD%20and%20WPD%20Group.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Read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pproved%20USBs%20Group.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full%20access%20and%20audit%20fil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deploy Removable Storage Access Control/RSAC through Intune?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2DC7-DAA0-4414-AC17-F7C009CBC677}"/>
              </a:ext>
            </a:extLst>
          </p:cNvPr>
          <p:cNvSpPr/>
          <p:nvPr/>
        </p:nvSpPr>
        <p:spPr>
          <a:xfrm>
            <a:off x="1740862" y="4081671"/>
            <a:ext cx="8677755" cy="16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Defender for Endpoint Device Control Removable Storage Access Control | Microsoft Docs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Enduser</a:t>
            </a:r>
            <a:r>
              <a:rPr lang="en-US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3814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Audit/Allow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47E-5C07-4DEB-BCE4-684255D67D6E}"/>
              </a:ext>
            </a:extLst>
          </p:cNvPr>
          <p:cNvSpPr txBox="1"/>
          <p:nvPr/>
        </p:nvSpPr>
        <p:spPr>
          <a:xfrm>
            <a:off x="388088" y="1419447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notification on the client side, but in the backend the system will fire event for reporting</a:t>
            </a:r>
          </a:p>
        </p:txBody>
      </p:sp>
    </p:spTree>
    <p:extLst>
      <p:ext uri="{BB962C8B-B14F-4D97-AF65-F5344CB8AC3E}">
        <p14:creationId xmlns:p14="http://schemas.microsoft.com/office/powerpoint/2010/main" val="2630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D806CB-EA71-4233-96C7-DDA16F92B7A9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Block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DE87A-32C8-C0C2-5B7F-8C14B56F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25" y="1565953"/>
            <a:ext cx="7162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3659-7059-42A3-AEEF-47053836CF1D}"/>
              </a:ext>
            </a:extLst>
          </p:cNvPr>
          <p:cNvSpPr txBox="1"/>
          <p:nvPr/>
        </p:nvSpPr>
        <p:spPr>
          <a:xfrm>
            <a:off x="4919663" y="2709863"/>
            <a:ext cx="11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06458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Use Case: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except approved specific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0895-4103-2BCD-71B2-2C01120FDBC4}"/>
              </a:ext>
            </a:extLst>
          </p:cNvPr>
          <p:cNvSpPr txBox="1"/>
          <p:nvPr/>
        </p:nvSpPr>
        <p:spPr>
          <a:xfrm>
            <a:off x="483951" y="1678031"/>
            <a:ext cx="11151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any removable storage,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ReadOnly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approved removable storage, full access</a:t>
            </a:r>
          </a:p>
        </p:txBody>
      </p:sp>
    </p:spTree>
    <p:extLst>
      <p:ext uri="{BB962C8B-B14F-4D97-AF65-F5344CB8AC3E}">
        <p14:creationId xmlns:p14="http://schemas.microsoft.com/office/powerpoint/2010/main" val="1436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EF0EB-EFE6-22BC-FB9B-F86F9F30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67" y="924485"/>
            <a:ext cx="7363139" cy="4412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1: Enable RSAC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0976" y="924486"/>
            <a:ext cx="426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0976" y="2171446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DeviceControlEnabled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1</a:t>
            </a:r>
          </a:p>
        </p:txBody>
      </p:sp>
    </p:spTree>
    <p:extLst>
      <p:ext uri="{BB962C8B-B14F-4D97-AF65-F5344CB8AC3E}">
        <p14:creationId xmlns:p14="http://schemas.microsoft.com/office/powerpoint/2010/main" val="22633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2: Set Default Enforcement =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7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DefaultEnforcement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1607A-9C3A-5D40-35C3-6CF60C1C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00" y="924487"/>
            <a:ext cx="7573608" cy="45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3: Audit Default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Audit default deny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/%7bf3520ea7-fd1b-4237-8ebc-96911db44f8e%7d/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&lt;Name&gt;Default Deny&lt;/Name&gt;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&lt;Entry Id="{6b9cf286-ec70-4463-bfaf-29f32bb5f0dc}"&gt;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&lt;Type&gt;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AuditDenied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&lt;Options&gt;3&lt;/Options&gt;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</a:rPr>
              <a:t>&gt;7&lt;/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D3BA9-1B22-F677-1B9C-C0A73360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98" y="924486"/>
            <a:ext cx="7573609" cy="4546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93606-1219-2D95-7CFD-78E430902C93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/Audit Default Deny.xml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1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4: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&lt;Group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/%7b9b28fae8-72f7-4267-a1a5-685f747a7146%7d/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MatchAny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RemovableMediaDevices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CdRomDevices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WpdDevices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&lt;/Group&gt;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4F92-42B5-56C5-9530-B82818D1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84" y="924486"/>
            <a:ext cx="7558807" cy="4525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DACBA-7D9A-3DC8-CE98-5252A3BD25E9}"/>
              </a:ext>
            </a:extLst>
          </p:cNvPr>
          <p:cNvSpPr txBox="1"/>
          <p:nvPr/>
        </p:nvSpPr>
        <p:spPr>
          <a:xfrm>
            <a:off x="296100" y="5358846"/>
            <a:ext cx="4258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/Any Removable Storage and CD-DVD and WPD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5: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097196"/>
            <a:ext cx="3993361" cy="3469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Allow Any Read activity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/%7bf7e75634-7eec-4e67-bec5-5e7750cb9e02%7d/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&lt;Name&gt;Allow Read Activity&lt;/Name&gt;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&gt;{9b28fae8-72f7-4267-a1a5-685f747a7146}&lt;/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&lt;Entry Id="{27c79875-25d2-4765-aec2-cb2d1000613f}"&gt;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&gt;9&lt;/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&lt;Entry Id="{b280c2bf-ca5d-46a1-afc9-7e34d8098ca7}"&gt;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&gt;9&lt;/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00BC7-54D5-DF24-519F-8F0B82B1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60" y="924487"/>
            <a:ext cx="7482940" cy="4480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E5A99-D7AE-1816-229E-8872387F642E}"/>
              </a:ext>
            </a:extLst>
          </p:cNvPr>
          <p:cNvSpPr txBox="1"/>
          <p:nvPr/>
        </p:nvSpPr>
        <p:spPr>
          <a:xfrm>
            <a:off x="296100" y="5654392"/>
            <a:ext cx="4635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Read.xml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6: Create Group for Allowed Medias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&lt;Group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Approved USBs Group 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/%7b65fa649a-a111-4912-9294-fb6337a25038%7d/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--&gt;</a:t>
            </a:r>
          </a:p>
          <a:p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MatchAny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&gt;USBSTOR\DISK&amp;amp;VEN__USB&amp;amp;PROD__SANDISK_3.2GEN1&amp;amp;REV_1.00\03003324080520232521&amp;amp;*&lt;/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&lt;/Group&gt;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2E46E-BF01-E884-5883-CDBB35A8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2" y="924487"/>
            <a:ext cx="7412959" cy="4438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B6C1CC-C2BA-CA40-61B0-02D162F87E68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/Approved USBs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7: Create Policy to allow the approved USB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446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 </a:t>
            </a:r>
          </a:p>
          <a:p>
            <a:r>
              <a:rPr lang="en-US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&lt;!--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 access and Audit file information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&lt;!-- 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/%7bb2061588-029e-427d-8404-6dfec096a571%7d/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&lt;Name&gt;Allow access and Audit file information&lt;/Name&gt;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&gt;{65fa649a-a111-4912-9294-fb6337a25038}&lt;/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Id="{3d5a4360-e9b5-4da5-9214-d22f5ea0b893}"&gt;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&gt;47&lt;/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Id="{0cee54be-b320-4194-9c28-c780d168e158}"&gt;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47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Id="{5b7657c7-a2f2-4264-9676-198d7bd35e56}"&gt;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&lt;Options&gt;16&lt;/Options&gt;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&gt;16&lt;/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43385-FCC6-DB8A-B3BD-8049AF853036}"/>
              </a:ext>
            </a:extLst>
          </p:cNvPr>
          <p:cNvSpPr txBox="1"/>
          <p:nvPr/>
        </p:nvSpPr>
        <p:spPr>
          <a:xfrm>
            <a:off x="4397955" y="5380672"/>
            <a:ext cx="3323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is ‘47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’ means in the policy? It is 9 + 2+ 36 = 47: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access: 1+8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access: disk 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Execute: 4 + 32 = 36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5E5A9-03E2-73FC-99B5-A50A078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55" y="922318"/>
            <a:ext cx="7449535" cy="4460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D96FE-D72C-AAD4-DAB7-AE68B4E4594D}"/>
              </a:ext>
            </a:extLst>
          </p:cNvPr>
          <p:cNvSpPr txBox="1"/>
          <p:nvPr/>
        </p:nvSpPr>
        <p:spPr>
          <a:xfrm>
            <a:off x="7721029" y="5380672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full access and audit file.xml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8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3C9F8D8836348BE0ED9B20B9E8E4E" ma:contentTypeVersion="17" ma:contentTypeDescription="Create a new document." ma:contentTypeScope="" ma:versionID="98f0f2b92ed15ae503ff0e5fd03c5f2a">
  <xsd:schema xmlns:xsd="http://www.w3.org/2001/XMLSchema" xmlns:xs="http://www.w3.org/2001/XMLSchema" xmlns:p="http://schemas.microsoft.com/office/2006/metadata/properties" xmlns:ns1="http://schemas.microsoft.com/sharepoint/v3" xmlns:ns2="da08d7dc-04c9-4a4a-814a-c32a0938420f" xmlns:ns3="aad11946-4c9c-4040-b563-8e1b612b28b6" targetNamespace="http://schemas.microsoft.com/office/2006/metadata/properties" ma:root="true" ma:fieldsID="8c861534b6e49b57b65abdd52a22307f" ns1:_="" ns2:_="" ns3:_="">
    <xsd:import namespace="http://schemas.microsoft.com/sharepoint/v3"/>
    <xsd:import namespace="da08d7dc-04c9-4a4a-814a-c32a0938420f"/>
    <xsd:import namespace="aad11946-4c9c-4040-b563-8e1b612b28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8d7dc-04c9-4a4a-814a-c32a0938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11946-4c9c-4040-b563-8e1b612b2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ad11946-4c9c-4040-b563-8e1b612b28b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23B579-8E02-40AF-8FE0-49D0A1B49B79}">
  <ds:schemaRefs>
    <ds:schemaRef ds:uri="aad11946-4c9c-4040-b563-8e1b612b28b6"/>
    <ds:schemaRef ds:uri="da08d7dc-04c9-4a4a-814a-c32a09384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383F2F-6E8E-455F-AF11-48CC09B6058C}">
  <ds:schemaRefs>
    <ds:schemaRef ds:uri="http://purl.org/dc/terms/"/>
    <ds:schemaRef ds:uri="http://purl.org/dc/elements/1.1/"/>
    <ds:schemaRef ds:uri="da08d7dc-04c9-4a4a-814a-c32a0938420f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aad11946-4c9c-4040-b563-8e1b612b28b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29ECDF-A2A2-4ED6-8500-3707E8B96A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9407</TotalTime>
  <Words>1283</Words>
  <Application>Microsoft Office PowerPoint</Application>
  <PresentationFormat>Widescreen</PresentationFormat>
  <Paragraphs>153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Semibold</vt:lpstr>
      <vt:lpstr>SFMono-Regular</vt:lpstr>
      <vt:lpstr>Office Theme</vt:lpstr>
      <vt:lpstr>How to deploy Removable Storage Access Control/RSAC through Intune?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Experience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Tewang Chen (HENRY)</dc:creator>
  <cp:lastModifiedBy>Tewang Chen (HENRY)</cp:lastModifiedBy>
  <cp:revision>30</cp:revision>
  <dcterms:created xsi:type="dcterms:W3CDTF">2020-09-24T18:28:15Z</dcterms:created>
  <dcterms:modified xsi:type="dcterms:W3CDTF">2022-05-27T22:22:50Z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2020-09-24T18:28:14Z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9d7abd86-50b2-4f76-abb1-4ffe16030e52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0x010100F2E3C9F8D8836348BE0ED9B20B9E8E4E</vt:lpwstr>
  </property>
</Properties>
</file>