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90" r:id="rId13"/>
    <p:sldId id="2076138591" r:id="rId14"/>
    <p:sldId id="2076138592" r:id="rId15"/>
    <p:sldId id="2076138587" r:id="rId16"/>
    <p:sldId id="2076138593" r:id="rId17"/>
    <p:sldId id="275" r:id="rId18"/>
    <p:sldId id="2076138533" r:id="rId19"/>
    <p:sldId id="277" r:id="rId20"/>
    <p:sldId id="2076138594" r:id="rId21"/>
    <p:sldId id="2076138595" r:id="rId22"/>
    <p:sldId id="20761367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F1C8C-40DA-4D09-BE79-E9582DB09682}" v="13" dt="2022-08-08T21:34:50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397" autoAdjust="0"/>
  </p:normalViewPr>
  <p:slideViewPr>
    <p:cSldViewPr snapToGrid="0">
      <p:cViewPr varScale="1">
        <p:scale>
          <a:sx n="110" d="100"/>
          <a:sy n="110" d="100"/>
        </p:scale>
        <p:origin x="1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24DF1C8C-40DA-4D09-BE79-E9582DB09682}"/>
    <pc:docChg chg="undo redo custSel addSld modSld">
      <pc:chgData name="Tewang Chen (HENRY)" userId="e9721f04-100c-4083-a3db-e5d51ed68867" providerId="ADAL" clId="{24DF1C8C-40DA-4D09-BE79-E9582DB09682}" dt="2022-08-08T21:36:14.291" v="1623" actId="20577"/>
      <pc:docMkLst>
        <pc:docMk/>
      </pc:docMkLst>
      <pc:sldChg chg="modSp mod">
        <pc:chgData name="Tewang Chen (HENRY)" userId="e9721f04-100c-4083-a3db-e5d51ed68867" providerId="ADAL" clId="{24DF1C8C-40DA-4D09-BE79-E9582DB09682}" dt="2022-08-08T21:36:14.291" v="162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24DF1C8C-40DA-4D09-BE79-E9582DB09682}" dt="2022-08-08T21:36:14.291" v="162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24DF1C8C-40DA-4D09-BE79-E9582DB09682}" dt="2022-08-08T20:52:43.481" v="2" actId="20577"/>
          <ac:spMkLst>
            <pc:docMk/>
            <pc:sldMk cId="4039199744" sldId="256"/>
            <ac:spMk id="4" creationId="{4DAA2DC7-DAA0-4414-AC17-F7C009CBC677}"/>
          </ac:spMkLst>
        </pc:spChg>
      </pc:sldChg>
      <pc:sldChg chg="addSp delSp modSp mod">
        <pc:chgData name="Tewang Chen (HENRY)" userId="e9721f04-100c-4083-a3db-e5d51ed68867" providerId="ADAL" clId="{24DF1C8C-40DA-4D09-BE79-E9582DB09682}" dt="2022-08-08T21:33:37.866" v="1575" actId="14100"/>
        <pc:sldMkLst>
          <pc:docMk/>
          <pc:sldMk cId="2250526804" sldId="277"/>
        </pc:sldMkLst>
        <pc:spChg chg="add mod">
          <ac:chgData name="Tewang Chen (HENRY)" userId="e9721f04-100c-4083-a3db-e5d51ed68867" providerId="ADAL" clId="{24DF1C8C-40DA-4D09-BE79-E9582DB09682}" dt="2022-08-08T21:33:27.372" v="1572"/>
          <ac:spMkLst>
            <pc:docMk/>
            <pc:sldMk cId="2250526804" sldId="277"/>
            <ac:spMk id="5" creationId="{5BBE7472-7D3B-542A-6794-E758D16E6130}"/>
          </ac:spMkLst>
        </pc:spChg>
        <pc:picChg chg="del">
          <ac:chgData name="Tewang Chen (HENRY)" userId="e9721f04-100c-4083-a3db-e5d51ed68867" providerId="ADAL" clId="{24DF1C8C-40DA-4D09-BE79-E9582DB09682}" dt="2022-08-08T21:33:16.215" v="1570" actId="478"/>
          <ac:picMkLst>
            <pc:docMk/>
            <pc:sldMk cId="2250526804" sldId="277"/>
            <ac:picMk id="4" creationId="{101DE87A-32C8-C0C2-5B7F-8C14B56FED89}"/>
          </ac:picMkLst>
        </pc:picChg>
        <pc:picChg chg="add mod">
          <ac:chgData name="Tewang Chen (HENRY)" userId="e9721f04-100c-4083-a3db-e5d51ed68867" providerId="ADAL" clId="{24DF1C8C-40DA-4D09-BE79-E9582DB09682}" dt="2022-08-08T21:33:37.866" v="1575" actId="14100"/>
          <ac:picMkLst>
            <pc:docMk/>
            <pc:sldMk cId="2250526804" sldId="277"/>
            <ac:picMk id="6" creationId="{1C83E200-0CFD-B687-72A5-FA300795187D}"/>
          </ac:picMkLst>
        </pc:picChg>
      </pc:sldChg>
      <pc:sldChg chg="addSp delSp">
        <pc:chgData name="Tewang Chen (HENRY)" userId="e9721f04-100c-4083-a3db-e5d51ed68867" providerId="ADAL" clId="{24DF1C8C-40DA-4D09-BE79-E9582DB09682}" dt="2022-08-08T21:32:58.323" v="1569"/>
        <pc:sldMkLst>
          <pc:docMk/>
          <pc:sldMk cId="263029654" sldId="2076138533"/>
        </pc:sldMkLst>
        <pc:spChg chg="add del">
          <ac:chgData name="Tewang Chen (HENRY)" userId="e9721f04-100c-4083-a3db-e5d51ed68867" providerId="ADAL" clId="{24DF1C8C-40DA-4D09-BE79-E9582DB09682}" dt="2022-08-08T21:32:58.323" v="1569"/>
          <ac:spMkLst>
            <pc:docMk/>
            <pc:sldMk cId="263029654" sldId="2076138533"/>
            <ac:spMk id="2" creationId="{14C7ED63-B442-9CF3-CBD4-6A42E4E41901}"/>
          </ac:spMkLst>
        </pc:spChg>
        <pc:picChg chg="add del">
          <ac:chgData name="Tewang Chen (HENRY)" userId="e9721f04-100c-4083-a3db-e5d51ed68867" providerId="ADAL" clId="{24DF1C8C-40DA-4D09-BE79-E9582DB09682}" dt="2022-08-08T21:32:58.323" v="1569"/>
          <ac:picMkLst>
            <pc:docMk/>
            <pc:sldMk cId="263029654" sldId="2076138533"/>
            <ac:picMk id="1025" creationId="{F2D193E7-3AE8-A18B-5A29-1D8958984136}"/>
          </ac:picMkLst>
        </pc:picChg>
      </pc:sldChg>
      <pc:sldChg chg="addSp delSp modSp mod modNotesTx">
        <pc:chgData name="Tewang Chen (HENRY)" userId="e9721f04-100c-4083-a3db-e5d51ed68867" providerId="ADAL" clId="{24DF1C8C-40DA-4D09-BE79-E9582DB09682}" dt="2022-08-08T20:59:35.376" v="405" actId="20577"/>
        <pc:sldMkLst>
          <pc:docMk/>
          <pc:sldMk cId="2263341742" sldId="2076138574"/>
        </pc:sldMkLst>
        <pc:spChg chg="add del mod">
          <ac:chgData name="Tewang Chen (HENRY)" userId="e9721f04-100c-4083-a3db-e5d51ed68867" providerId="ADAL" clId="{24DF1C8C-40DA-4D09-BE79-E9582DB09682}" dt="2022-08-08T20:59:35.376" v="405" actId="20577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0:58:01.799" v="183" actId="14100"/>
          <ac:spMkLst>
            <pc:docMk/>
            <pc:sldMk cId="2263341742" sldId="207613857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0:58:17.916" v="188" actId="1076"/>
          <ac:spMkLst>
            <pc:docMk/>
            <pc:sldMk cId="2263341742" sldId="2076138574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24DF1C8C-40DA-4D09-BE79-E9582DB09682}" dt="2022-08-08T20:54:47.665" v="57" actId="478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modSp mod">
        <pc:chgData name="Tewang Chen (HENRY)" userId="e9721f04-100c-4083-a3db-e5d51ed68867" providerId="ADAL" clId="{24DF1C8C-40DA-4D09-BE79-E9582DB09682}" dt="2022-08-08T20:54:24.252" v="42" actId="113"/>
        <pc:sldMkLst>
          <pc:docMk/>
          <pc:sldMk cId="143647670" sldId="2076138583"/>
        </pc:sldMkLst>
        <pc:spChg chg="mod">
          <ac:chgData name="Tewang Chen (HENRY)" userId="e9721f04-100c-4083-a3db-e5d51ed68867" providerId="ADAL" clId="{24DF1C8C-40DA-4D09-BE79-E9582DB09682}" dt="2022-08-08T20:54:07.232" v="38" actId="20577"/>
          <ac:spMkLst>
            <pc:docMk/>
            <pc:sldMk cId="143647670" sldId="2076138583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0:54:24.252" v="42" actId="113"/>
          <ac:spMkLst>
            <pc:docMk/>
            <pc:sldMk cId="143647670" sldId="2076138583"/>
            <ac:spMk id="5" creationId="{B3D10895-4103-2BCD-71B2-2C01120FDBC4}"/>
          </ac:spMkLst>
        </pc:spChg>
      </pc:sldChg>
      <pc:sldChg chg="delSp modSp mod modNotesTx">
        <pc:chgData name="Tewang Chen (HENRY)" userId="e9721f04-100c-4083-a3db-e5d51ed68867" providerId="ADAL" clId="{24DF1C8C-40DA-4D09-BE79-E9582DB09682}" dt="2022-08-08T21:01:58.511" v="594" actId="20577"/>
        <pc:sldMkLst>
          <pc:docMk/>
          <pc:sldMk cId="2930490233" sldId="2076138584"/>
        </pc:sldMkLst>
        <pc:spChg chg="del">
          <ac:chgData name="Tewang Chen (HENRY)" userId="e9721f04-100c-4083-a3db-e5d51ed68867" providerId="ADAL" clId="{24DF1C8C-40DA-4D09-BE79-E9582DB09682}" dt="2022-08-08T21:00:36.055" v="414" actId="478"/>
          <ac:spMkLst>
            <pc:docMk/>
            <pc:sldMk cId="2930490233" sldId="2076138584"/>
            <ac:spMk id="2" creationId="{85C830E2-B387-849B-CF83-EEC59129301A}"/>
          </ac:spMkLst>
        </pc:spChg>
        <pc:spChg chg="mod">
          <ac:chgData name="Tewang Chen (HENRY)" userId="e9721f04-100c-4083-a3db-e5d51ed68867" providerId="ADAL" clId="{24DF1C8C-40DA-4D09-BE79-E9582DB09682}" dt="2022-08-08T21:01:58.511" v="594" actId="20577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00:06.590" v="408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01:11.555" v="430" actId="13926"/>
          <ac:spMkLst>
            <pc:docMk/>
            <pc:sldMk cId="2930490233" sldId="2076138584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24DF1C8C-40DA-4D09-BE79-E9582DB09682}" dt="2022-08-08T21:00:09.241" v="409" actId="478"/>
          <ac:picMkLst>
            <pc:docMk/>
            <pc:sldMk cId="2930490233" sldId="2076138584"/>
            <ac:picMk id="5" creationId="{BE71607A-9C3A-5D40-35C3-6CF60C1C2EF9}"/>
          </ac:picMkLst>
        </pc:picChg>
      </pc:sldChg>
      <pc:sldChg chg="delSp modSp mod">
        <pc:chgData name="Tewang Chen (HENRY)" userId="e9721f04-100c-4083-a3db-e5d51ed68867" providerId="ADAL" clId="{24DF1C8C-40DA-4D09-BE79-E9582DB09682}" dt="2022-08-08T21:05:38.728" v="869" actId="20577"/>
        <pc:sldMkLst>
          <pc:docMk/>
          <pc:sldMk cId="1636812089" sldId="2076138585"/>
        </pc:sldMkLst>
        <pc:spChg chg="del">
          <ac:chgData name="Tewang Chen (HENRY)" userId="e9721f04-100c-4083-a3db-e5d51ed68867" providerId="ADAL" clId="{24DF1C8C-40DA-4D09-BE79-E9582DB09682}" dt="2022-08-08T21:03:02.021" v="607" actId="478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24DF1C8C-40DA-4D09-BE79-E9582DB09682}" dt="2022-08-08T21:05:38.728" v="869" actId="20577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05:00.151" v="803" actId="255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03:16.543" v="610" actId="13926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24DF1C8C-40DA-4D09-BE79-E9582DB09682}" dt="2022-08-08T21:02:21.552" v="598" actId="478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mod modNotesTx">
        <pc:chgData name="Tewang Chen (HENRY)" userId="e9721f04-100c-4083-a3db-e5d51ed68867" providerId="ADAL" clId="{24DF1C8C-40DA-4D09-BE79-E9582DB09682}" dt="2022-08-08T21:16:40.196" v="1210" actId="6549"/>
        <pc:sldMkLst>
          <pc:docMk/>
          <pc:sldMk cId="2660494870" sldId="2076138586"/>
        </pc:sldMkLst>
        <pc:spChg chg="mod">
          <ac:chgData name="Tewang Chen (HENRY)" userId="e9721f04-100c-4083-a3db-e5d51ed68867" providerId="ADAL" clId="{24DF1C8C-40DA-4D09-BE79-E9582DB09682}" dt="2022-08-08T21:16:34.462" v="1208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13:17.053" v="1147" actId="14100"/>
          <ac:spMkLst>
            <pc:docMk/>
            <pc:sldMk cId="2660494870" sldId="2076138586"/>
            <ac:spMk id="4" creationId="{8FE3BEAF-B9AF-427C-B827-A358384368BA}"/>
          </ac:spMkLst>
        </pc:spChg>
        <pc:spChg chg="add mod">
          <ac:chgData name="Tewang Chen (HENRY)" userId="e9721f04-100c-4083-a3db-e5d51ed68867" providerId="ADAL" clId="{24DF1C8C-40DA-4D09-BE79-E9582DB09682}" dt="2022-08-08T21:16:03.397" v="1205" actId="13926"/>
          <ac:spMkLst>
            <pc:docMk/>
            <pc:sldMk cId="2660494870" sldId="2076138586"/>
            <ac:spMk id="5" creationId="{1847981A-2A93-E2E3-5D6A-9FAF9C96DE4D}"/>
          </ac:spMkLst>
        </pc:spChg>
        <pc:spChg chg="del">
          <ac:chgData name="Tewang Chen (HENRY)" userId="e9721f04-100c-4083-a3db-e5d51ed68867" providerId="ADAL" clId="{24DF1C8C-40DA-4D09-BE79-E9582DB09682}" dt="2022-08-08T21:13:24.098" v="1150" actId="478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24DF1C8C-40DA-4D09-BE79-E9582DB09682}" dt="2022-08-08T21:16:25.286" v="1207" actId="13926"/>
          <ac:spMkLst>
            <pc:docMk/>
            <pc:sldMk cId="2660494870" sldId="2076138586"/>
            <ac:spMk id="8" creationId="{4F8BB6A3-BC0D-0A68-7F8A-B17851BE2DD9}"/>
          </ac:spMkLst>
        </pc:spChg>
        <pc:spChg chg="del">
          <ac:chgData name="Tewang Chen (HENRY)" userId="e9721f04-100c-4083-a3db-e5d51ed68867" providerId="ADAL" clId="{24DF1C8C-40DA-4D09-BE79-E9582DB09682}" dt="2022-08-08T21:16:38.509" v="1209" actId="478"/>
          <ac:spMkLst>
            <pc:docMk/>
            <pc:sldMk cId="2660494870" sldId="2076138586"/>
            <ac:spMk id="13" creationId="{6BB6C1CC-C2BA-CA40-61B0-02D162F87E68}"/>
          </ac:spMkLst>
        </pc:spChg>
        <pc:picChg chg="del">
          <ac:chgData name="Tewang Chen (HENRY)" userId="e9721f04-100c-4083-a3db-e5d51ed68867" providerId="ADAL" clId="{24DF1C8C-40DA-4D09-BE79-E9582DB09682}" dt="2022-08-08T21:13:19.003" v="1148" actId="478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delSp modSp mod">
        <pc:chgData name="Tewang Chen (HENRY)" userId="e9721f04-100c-4083-a3db-e5d51ed68867" providerId="ADAL" clId="{24DF1C8C-40DA-4D09-BE79-E9582DB09682}" dt="2022-08-08T21:31:55.521" v="1561"/>
        <pc:sldMkLst>
          <pc:docMk/>
          <pc:sldMk cId="2329383035" sldId="2076138587"/>
        </pc:sldMkLst>
        <pc:spChg chg="mod">
          <ac:chgData name="Tewang Chen (HENRY)" userId="e9721f04-100c-4083-a3db-e5d51ed68867" providerId="ADAL" clId="{24DF1C8C-40DA-4D09-BE79-E9582DB09682}" dt="2022-08-08T21:31:54.677" v="1559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30:27.244" v="1525" actId="20577"/>
          <ac:spMkLst>
            <pc:docMk/>
            <pc:sldMk cId="2329383035" sldId="2076138587"/>
            <ac:spMk id="4" creationId="{8FE3BEAF-B9AF-427C-B827-A358384368BA}"/>
          </ac:spMkLst>
        </pc:spChg>
        <pc:spChg chg="del">
          <ac:chgData name="Tewang Chen (HENRY)" userId="e9721f04-100c-4083-a3db-e5d51ed68867" providerId="ADAL" clId="{24DF1C8C-40DA-4D09-BE79-E9582DB09682}" dt="2022-08-08T21:30:37.306" v="1527" actId="478"/>
          <ac:spMkLst>
            <pc:docMk/>
            <pc:sldMk cId="2329383035" sldId="2076138587"/>
            <ac:spMk id="6" creationId="{27C16EBF-CBD4-86D7-19EE-F35126144917}"/>
          </ac:spMkLst>
        </pc:spChg>
        <pc:spChg chg="del">
          <ac:chgData name="Tewang Chen (HENRY)" userId="e9721f04-100c-4083-a3db-e5d51ed68867" providerId="ADAL" clId="{24DF1C8C-40DA-4D09-BE79-E9582DB09682}" dt="2022-08-08T21:30:39.784" v="1528" actId="478"/>
          <ac:spMkLst>
            <pc:docMk/>
            <pc:sldMk cId="2329383035" sldId="2076138587"/>
            <ac:spMk id="9" creationId="{B5343385-FCC6-DB8A-B3BD-8049AF853036}"/>
          </ac:spMkLst>
        </pc:spChg>
        <pc:spChg chg="del mod">
          <ac:chgData name="Tewang Chen (HENRY)" userId="e9721f04-100c-4083-a3db-e5d51ed68867" providerId="ADAL" clId="{24DF1C8C-40DA-4D09-BE79-E9582DB09682}" dt="2022-08-08T21:31:55.521" v="1561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24DF1C8C-40DA-4D09-BE79-E9582DB09682}" dt="2022-08-08T21:30:30.725" v="1526" actId="478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delSp modSp mod">
        <pc:chgData name="Tewang Chen (HENRY)" userId="e9721f04-100c-4083-a3db-e5d51ed68867" providerId="ADAL" clId="{24DF1C8C-40DA-4D09-BE79-E9582DB09682}" dt="2022-08-08T21:10:01.476" v="964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24DF1C8C-40DA-4D09-BE79-E9582DB09682}" dt="2022-08-08T21:10:01.476" v="964" actId="20577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06:00.777" v="891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09:21.760" v="934" actId="13926"/>
          <ac:spMkLst>
            <pc:docMk/>
            <pc:sldMk cId="1229816025" sldId="2076138588"/>
            <ac:spMk id="6" creationId="{27C16EBF-CBD4-86D7-19EE-F35126144917}"/>
          </ac:spMkLst>
        </pc:spChg>
        <pc:spChg chg="del">
          <ac:chgData name="Tewang Chen (HENRY)" userId="e9721f04-100c-4083-a3db-e5d51ed68867" providerId="ADAL" clId="{24DF1C8C-40DA-4D09-BE79-E9582DB09682}" dt="2022-08-08T21:09:51.654" v="937" actId="478"/>
          <ac:spMkLst>
            <pc:docMk/>
            <pc:sldMk cId="1229816025" sldId="2076138588"/>
            <ac:spMk id="9" creationId="{C2DDACBA-7D9A-3DC8-CE98-5252A3BD25E9}"/>
          </ac:spMkLst>
        </pc:spChg>
        <pc:picChg chg="del">
          <ac:chgData name="Tewang Chen (HENRY)" userId="e9721f04-100c-4083-a3db-e5d51ed68867" providerId="ADAL" clId="{24DF1C8C-40DA-4D09-BE79-E9582DB09682}" dt="2022-08-08T21:06:03.768" v="892" actId="478"/>
          <ac:picMkLst>
            <pc:docMk/>
            <pc:sldMk cId="1229816025" sldId="2076138588"/>
            <ac:picMk id="5" creationId="{1DBD4F92-42B5-56C5-9530-B82818D1AB5A}"/>
          </ac:picMkLst>
        </pc:picChg>
      </pc:sldChg>
      <pc:sldChg chg="addSp delSp modSp mod modNotesTx">
        <pc:chgData name="Tewang Chen (HENRY)" userId="e9721f04-100c-4083-a3db-e5d51ed68867" providerId="ADAL" clId="{24DF1C8C-40DA-4D09-BE79-E9582DB09682}" dt="2022-08-08T21:12:18.455" v="1096" actId="20577"/>
        <pc:sldMkLst>
          <pc:docMk/>
          <pc:sldMk cId="4008285458" sldId="2076138589"/>
        </pc:sldMkLst>
        <pc:spChg chg="mod">
          <ac:chgData name="Tewang Chen (HENRY)" userId="e9721f04-100c-4083-a3db-e5d51ed68867" providerId="ADAL" clId="{24DF1C8C-40DA-4D09-BE79-E9582DB09682}" dt="2022-08-08T21:12:18.455" v="1096" actId="20577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10:21.301" v="967"/>
          <ac:spMkLst>
            <pc:docMk/>
            <pc:sldMk cId="4008285458" sldId="2076138589"/>
            <ac:spMk id="4" creationId="{8FE3BEAF-B9AF-427C-B827-A358384368BA}"/>
          </ac:spMkLst>
        </pc:spChg>
        <pc:spChg chg="add mod">
          <ac:chgData name="Tewang Chen (HENRY)" userId="e9721f04-100c-4083-a3db-e5d51ed68867" providerId="ADAL" clId="{24DF1C8C-40DA-4D09-BE79-E9582DB09682}" dt="2022-08-08T21:11:46.108" v="989" actId="13926"/>
          <ac:spMkLst>
            <pc:docMk/>
            <pc:sldMk cId="4008285458" sldId="2076138589"/>
            <ac:spMk id="5" creationId="{2532EFFD-FEE1-96D2-52BB-B59A7893A0A3}"/>
          </ac:spMkLst>
        </pc:spChg>
        <pc:spChg chg="del">
          <ac:chgData name="Tewang Chen (HENRY)" userId="e9721f04-100c-4083-a3db-e5d51ed68867" providerId="ADAL" clId="{24DF1C8C-40DA-4D09-BE79-E9582DB09682}" dt="2022-08-08T21:10:32.026" v="970" actId="478"/>
          <ac:spMkLst>
            <pc:docMk/>
            <pc:sldMk cId="4008285458" sldId="2076138589"/>
            <ac:spMk id="6" creationId="{27C16EBF-CBD4-86D7-19EE-F35126144917}"/>
          </ac:spMkLst>
        </pc:spChg>
        <pc:spChg chg="del">
          <ac:chgData name="Tewang Chen (HENRY)" userId="e9721f04-100c-4083-a3db-e5d51ed68867" providerId="ADAL" clId="{24DF1C8C-40DA-4D09-BE79-E9582DB09682}" dt="2022-08-08T21:10:34.680" v="971" actId="478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24DF1C8C-40DA-4D09-BE79-E9582DB09682}" dt="2022-08-08T21:10:23.485" v="968" actId="478"/>
          <ac:picMkLst>
            <pc:docMk/>
            <pc:sldMk cId="4008285458" sldId="2076138589"/>
            <ac:picMk id="7" creationId="{47300BC7-54D5-DF24-519F-8F0B82B17BC6}"/>
          </ac:picMkLst>
        </pc:picChg>
      </pc:sldChg>
      <pc:sldChg chg="modSp add mod">
        <pc:chgData name="Tewang Chen (HENRY)" userId="e9721f04-100c-4083-a3db-e5d51ed68867" providerId="ADAL" clId="{24DF1C8C-40DA-4D09-BE79-E9582DB09682}" dt="2022-08-08T21:17:52.033" v="1251" actId="13926"/>
        <pc:sldMkLst>
          <pc:docMk/>
          <pc:sldMk cId="4045522817" sldId="2076138590"/>
        </pc:sldMkLst>
        <pc:spChg chg="mod">
          <ac:chgData name="Tewang Chen (HENRY)" userId="e9721f04-100c-4083-a3db-e5d51ed68867" providerId="ADAL" clId="{24DF1C8C-40DA-4D09-BE79-E9582DB09682}" dt="2022-08-08T21:17:05.149" v="1243" actId="20577"/>
          <ac:spMkLst>
            <pc:docMk/>
            <pc:sldMk cId="4045522817" sldId="2076138590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17:52.033" v="1251" actId="13926"/>
          <ac:spMkLst>
            <pc:docMk/>
            <pc:sldMk cId="4045522817" sldId="2076138590"/>
            <ac:spMk id="5" creationId="{1847981A-2A93-E2E3-5D6A-9FAF9C96DE4D}"/>
          </ac:spMkLst>
        </pc:spChg>
        <pc:spChg chg="mod">
          <ac:chgData name="Tewang Chen (HENRY)" userId="e9721f04-100c-4083-a3db-e5d51ed68867" providerId="ADAL" clId="{24DF1C8C-40DA-4D09-BE79-E9582DB09682}" dt="2022-08-08T21:17:31.803" v="1248"/>
          <ac:spMkLst>
            <pc:docMk/>
            <pc:sldMk cId="4045522817" sldId="2076138590"/>
            <ac:spMk id="8" creationId="{4F8BB6A3-BC0D-0A68-7F8A-B17851BE2DD9}"/>
          </ac:spMkLst>
        </pc:spChg>
      </pc:sldChg>
      <pc:sldChg chg="modSp add mod">
        <pc:chgData name="Tewang Chen (HENRY)" userId="e9721f04-100c-4083-a3db-e5d51ed68867" providerId="ADAL" clId="{24DF1C8C-40DA-4D09-BE79-E9582DB09682}" dt="2022-08-08T21:21:19.560" v="1394"/>
        <pc:sldMkLst>
          <pc:docMk/>
          <pc:sldMk cId="3399594035" sldId="2076138591"/>
        </pc:sldMkLst>
        <pc:spChg chg="mod">
          <ac:chgData name="Tewang Chen (HENRY)" userId="e9721f04-100c-4083-a3db-e5d51ed68867" providerId="ADAL" clId="{24DF1C8C-40DA-4D09-BE79-E9582DB09682}" dt="2022-08-08T21:20:46.091" v="1387" actId="20577"/>
          <ac:spMkLst>
            <pc:docMk/>
            <pc:sldMk cId="3399594035" sldId="2076138591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21:19.560" v="1394"/>
          <ac:spMkLst>
            <pc:docMk/>
            <pc:sldMk cId="3399594035" sldId="2076138591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20:02.377" v="1312" actId="13926"/>
          <ac:spMkLst>
            <pc:docMk/>
            <pc:sldMk cId="3399594035" sldId="2076138591"/>
            <ac:spMk id="5" creationId="{1847981A-2A93-E2E3-5D6A-9FAF9C96DE4D}"/>
          </ac:spMkLst>
        </pc:spChg>
        <pc:spChg chg="mod">
          <ac:chgData name="Tewang Chen (HENRY)" userId="e9721f04-100c-4083-a3db-e5d51ed68867" providerId="ADAL" clId="{24DF1C8C-40DA-4D09-BE79-E9582DB09682}" dt="2022-08-08T21:20:05.744" v="1313" actId="13926"/>
          <ac:spMkLst>
            <pc:docMk/>
            <pc:sldMk cId="3399594035" sldId="2076138591"/>
            <ac:spMk id="8" creationId="{4F8BB6A3-BC0D-0A68-7F8A-B17851BE2DD9}"/>
          </ac:spMkLst>
        </pc:spChg>
      </pc:sldChg>
      <pc:sldChg chg="addSp delSp modSp add mod">
        <pc:chgData name="Tewang Chen (HENRY)" userId="e9721f04-100c-4083-a3db-e5d51ed68867" providerId="ADAL" clId="{24DF1C8C-40DA-4D09-BE79-E9582DB09682}" dt="2022-08-08T21:30:23.666" v="1522" actId="20577"/>
        <pc:sldMkLst>
          <pc:docMk/>
          <pc:sldMk cId="2839861332" sldId="2076138592"/>
        </pc:sldMkLst>
        <pc:spChg chg="mod">
          <ac:chgData name="Tewang Chen (HENRY)" userId="e9721f04-100c-4083-a3db-e5d51ed68867" providerId="ADAL" clId="{24DF1C8C-40DA-4D09-BE79-E9582DB09682}" dt="2022-08-08T21:30:06.046" v="1520" actId="20577"/>
          <ac:spMkLst>
            <pc:docMk/>
            <pc:sldMk cId="2839861332" sldId="2076138592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30:23.666" v="1522" actId="20577"/>
          <ac:spMkLst>
            <pc:docMk/>
            <pc:sldMk cId="2839861332" sldId="2076138592"/>
            <ac:spMk id="4" creationId="{8FE3BEAF-B9AF-427C-B827-A358384368BA}"/>
          </ac:spMkLst>
        </pc:spChg>
        <pc:spChg chg="del mod">
          <ac:chgData name="Tewang Chen (HENRY)" userId="e9721f04-100c-4083-a3db-e5d51ed68867" providerId="ADAL" clId="{24DF1C8C-40DA-4D09-BE79-E9582DB09682}" dt="2022-08-08T21:25:39.141" v="1434" actId="478"/>
          <ac:spMkLst>
            <pc:docMk/>
            <pc:sldMk cId="2839861332" sldId="2076138592"/>
            <ac:spMk id="5" creationId="{1847981A-2A93-E2E3-5D6A-9FAF9C96DE4D}"/>
          </ac:spMkLst>
        </pc:spChg>
        <pc:spChg chg="add del mod">
          <ac:chgData name="Tewang Chen (HENRY)" userId="e9721f04-100c-4083-a3db-e5d51ed68867" providerId="ADAL" clId="{24DF1C8C-40DA-4D09-BE79-E9582DB09682}" dt="2022-08-08T21:25:36.336" v="1433" actId="478"/>
          <ac:spMkLst>
            <pc:docMk/>
            <pc:sldMk cId="2839861332" sldId="2076138592"/>
            <ac:spMk id="6" creationId="{C8A946C7-002F-F5D5-EA57-42CE1F1B14A0}"/>
          </ac:spMkLst>
        </pc:spChg>
        <pc:spChg chg="del mod">
          <ac:chgData name="Tewang Chen (HENRY)" userId="e9721f04-100c-4083-a3db-e5d51ed68867" providerId="ADAL" clId="{24DF1C8C-40DA-4D09-BE79-E9582DB09682}" dt="2022-08-08T21:27:34.764" v="1477" actId="478"/>
          <ac:spMkLst>
            <pc:docMk/>
            <pc:sldMk cId="2839861332" sldId="2076138592"/>
            <ac:spMk id="8" creationId="{4F8BB6A3-BC0D-0A68-7F8A-B17851BE2DD9}"/>
          </ac:spMkLst>
        </pc:spChg>
        <pc:spChg chg="add mod">
          <ac:chgData name="Tewang Chen (HENRY)" userId="e9721f04-100c-4083-a3db-e5d51ed68867" providerId="ADAL" clId="{24DF1C8C-40DA-4D09-BE79-E9582DB09682}" dt="2022-08-08T21:29:50.400" v="1514" actId="13926"/>
          <ac:spMkLst>
            <pc:docMk/>
            <pc:sldMk cId="2839861332" sldId="2076138592"/>
            <ac:spMk id="9" creationId="{9A3D46BC-B596-CD36-08C6-A91FE27D3C6B}"/>
          </ac:spMkLst>
        </pc:spChg>
        <pc:spChg chg="add del">
          <ac:chgData name="Tewang Chen (HENRY)" userId="e9721f04-100c-4083-a3db-e5d51ed68867" providerId="ADAL" clId="{24DF1C8C-40DA-4D09-BE79-E9582DB09682}" dt="2022-08-08T21:28:51.724" v="1501" actId="478"/>
          <ac:spMkLst>
            <pc:docMk/>
            <pc:sldMk cId="2839861332" sldId="2076138592"/>
            <ac:spMk id="11" creationId="{515F296E-939E-D153-D3B5-15058E6B5ADE}"/>
          </ac:spMkLst>
        </pc:spChg>
      </pc:sldChg>
      <pc:sldChg chg="addSp modSp add mod">
        <pc:chgData name="Tewang Chen (HENRY)" userId="e9721f04-100c-4083-a3db-e5d51ed68867" providerId="ADAL" clId="{24DF1C8C-40DA-4D09-BE79-E9582DB09682}" dt="2022-08-08T21:32:23.823" v="1567" actId="1076"/>
        <pc:sldMkLst>
          <pc:docMk/>
          <pc:sldMk cId="1891398952" sldId="2076138593"/>
        </pc:sldMkLst>
        <pc:spChg chg="mod">
          <ac:chgData name="Tewang Chen (HENRY)" userId="e9721f04-100c-4083-a3db-e5d51ed68867" providerId="ADAL" clId="{24DF1C8C-40DA-4D09-BE79-E9582DB09682}" dt="2022-08-08T21:32:13.330" v="1565"/>
          <ac:spMkLst>
            <pc:docMk/>
            <pc:sldMk cId="1891398952" sldId="207613859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24DF1C8C-40DA-4D09-BE79-E9582DB09682}" dt="2022-08-08T21:32:05.240" v="1564" actId="20577"/>
          <ac:spMkLst>
            <pc:docMk/>
            <pc:sldMk cId="1891398952" sldId="2076138593"/>
            <ac:spMk id="4" creationId="{8FE3BEAF-B9AF-427C-B827-A358384368BA}"/>
          </ac:spMkLst>
        </pc:spChg>
        <pc:picChg chg="add mod">
          <ac:chgData name="Tewang Chen (HENRY)" userId="e9721f04-100c-4083-a3db-e5d51ed68867" providerId="ADAL" clId="{24DF1C8C-40DA-4D09-BE79-E9582DB09682}" dt="2022-08-08T21:32:23.823" v="1567" actId="1076"/>
          <ac:picMkLst>
            <pc:docMk/>
            <pc:sldMk cId="1891398952" sldId="2076138593"/>
            <ac:picMk id="2" creationId="{64EEA951-83D8-063C-B996-20AA0E3326EC}"/>
          </ac:picMkLst>
        </pc:picChg>
      </pc:sldChg>
      <pc:sldChg chg="modSp add mod">
        <pc:chgData name="Tewang Chen (HENRY)" userId="e9721f04-100c-4083-a3db-e5d51ed68867" providerId="ADAL" clId="{24DF1C8C-40DA-4D09-BE79-E9582DB09682}" dt="2022-08-08T21:33:50.761" v="1585" actId="20577"/>
        <pc:sldMkLst>
          <pc:docMk/>
          <pc:sldMk cId="1496938341" sldId="2076138594"/>
        </pc:sldMkLst>
        <pc:spChg chg="mod">
          <ac:chgData name="Tewang Chen (HENRY)" userId="e9721f04-100c-4083-a3db-e5d51ed68867" providerId="ADAL" clId="{24DF1C8C-40DA-4D09-BE79-E9582DB09682}" dt="2022-08-08T21:33:50.761" v="1585" actId="20577"/>
          <ac:spMkLst>
            <pc:docMk/>
            <pc:sldMk cId="1496938341" sldId="2076138594"/>
            <ac:spMk id="2" creationId="{1B3EEC9C-E3F1-43D2-A133-EE9CC0664B9A}"/>
          </ac:spMkLst>
        </pc:spChg>
      </pc:sldChg>
      <pc:sldChg chg="addSp modSp add mod">
        <pc:chgData name="Tewang Chen (HENRY)" userId="e9721f04-100c-4083-a3db-e5d51ed68867" providerId="ADAL" clId="{24DF1C8C-40DA-4D09-BE79-E9582DB09682}" dt="2022-08-08T21:35:01.115" v="1602" actId="14100"/>
        <pc:sldMkLst>
          <pc:docMk/>
          <pc:sldMk cId="706611993" sldId="2076138595"/>
        </pc:sldMkLst>
        <pc:spChg chg="add mod">
          <ac:chgData name="Tewang Chen (HENRY)" userId="e9721f04-100c-4083-a3db-e5d51ed68867" providerId="ADAL" clId="{24DF1C8C-40DA-4D09-BE79-E9582DB09682}" dt="2022-08-08T21:35:01.115" v="1602" actId="14100"/>
          <ac:spMkLst>
            <pc:docMk/>
            <pc:sldMk cId="706611993" sldId="2076138595"/>
            <ac:spMk id="3" creationId="{A98237D9-7B8F-EE7E-0B24-02BFA6C86B40}"/>
          </ac:spMkLst>
        </pc:spChg>
        <pc:spChg chg="mod">
          <ac:chgData name="Tewang Chen (HENRY)" userId="e9721f04-100c-4083-a3db-e5d51ed68867" providerId="ADAL" clId="{24DF1C8C-40DA-4D09-BE79-E9582DB09682}" dt="2022-08-08T21:34:02.911" v="1589"/>
          <ac:spMkLst>
            <pc:docMk/>
            <pc:sldMk cId="706611993" sldId="207613859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24DF1C8C-40DA-4D09-BE79-E9582DB09682}" dt="2022-08-08T21:34:28.182" v="1592" actId="1076"/>
          <ac:spMkLst>
            <pc:docMk/>
            <pc:sldMk cId="706611993" sldId="2076138595"/>
            <ac:spMk id="5" creationId="{87D9147E-5C07-4DEB-BCE4-684255D67D6E}"/>
          </ac:spMkLst>
        </pc:spChg>
        <pc:picChg chg="add mod">
          <ac:chgData name="Tewang Chen (HENRY)" userId="e9721f04-100c-4083-a3db-e5d51ed68867" providerId="ADAL" clId="{24DF1C8C-40DA-4D09-BE79-E9582DB09682}" dt="2022-08-08T21:34:57.984" v="1601" actId="14100"/>
          <ac:picMkLst>
            <pc:docMk/>
            <pc:sldMk cId="706611993" sldId="2076138595"/>
            <ac:picMk id="6" creationId="{07D6AB74-C8B3-93EE-E8C6-CFB757E88CC1}"/>
          </ac:picMkLst>
        </pc:picChg>
      </pc:sldChg>
    </pc:docChg>
  </pc:docChgLst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6-28T18:52:26.750" v="1506" actId="14100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addSp delSp modSp mod">
        <pc:chgData name="Tewang Chen (HENRY)" userId="e9721f04-100c-4083-a3db-e5d51ed68867" providerId="ADAL" clId="{FDD3F037-175F-4C8B-9B33-F36A7F0293FD}" dt="2022-05-24T20:56:43.680" v="1298" actId="1076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  <pc:picChg chg="add mod">
          <ac:chgData name="Tewang Chen (HENRY)" userId="e9721f04-100c-4083-a3db-e5d51ed68867" providerId="ADAL" clId="{FDD3F037-175F-4C8B-9B33-F36A7F0293FD}" dt="2022-05-24T20:56:43.680" v="1298" actId="1076"/>
          <ac:picMkLst>
            <pc:docMk/>
            <pc:sldMk cId="2250526804" sldId="277"/>
            <ac:picMk id="4" creationId="{101DE87A-32C8-C0C2-5B7F-8C14B56FED89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addSp delSp modSp add mod">
        <pc:chgData name="Tewang Chen (HENRY)" userId="e9721f04-100c-4083-a3db-e5d51ed68867" providerId="ADAL" clId="{FDD3F037-175F-4C8B-9B33-F36A7F0293FD}" dt="2022-05-27T22:22:49.591" v="1304" actId="22"/>
        <pc:sldMkLst>
          <pc:docMk/>
          <pc:sldMk cId="143647670" sldId="2076138583"/>
        </pc:sldMkLst>
        <pc:spChg chg="del mod">
          <ac:chgData name="Tewang Chen (HENRY)" userId="e9721f04-100c-4083-a3db-e5d51ed68867" providerId="ADAL" clId="{FDD3F037-175F-4C8B-9B33-F36A7F0293FD}" dt="2022-05-27T22:22:49.216" v="1303" actId="478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spChg chg="add">
          <ac:chgData name="Tewang Chen (HENRY)" userId="e9721f04-100c-4083-a3db-e5d51ed68867" providerId="ADAL" clId="{FDD3F037-175F-4C8B-9B33-F36A7F0293FD}" dt="2022-05-27T22:22:49.591" v="1304" actId="22"/>
          <ac:spMkLst>
            <pc:docMk/>
            <pc:sldMk cId="143647670" sldId="2076138583"/>
            <ac:spMk id="5" creationId="{B3D10895-4103-2BCD-71B2-2C01120FDBC4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6-28T18:52:26.750" v="1506" actId="14100"/>
        <pc:sldMkLst>
          <pc:docMk/>
          <pc:sldMk cId="2930490233" sldId="2076138584"/>
        </pc:sldMkLst>
        <pc:spChg chg="add mod">
          <ac:chgData name="Tewang Chen (HENRY)" userId="e9721f04-100c-4083-a3db-e5d51ed68867" providerId="ADAL" clId="{FDD3F037-175F-4C8B-9B33-F36A7F0293FD}" dt="2022-06-28T18:52:26.750" v="1506" actId="14100"/>
          <ac:spMkLst>
            <pc:docMk/>
            <pc:sldMk cId="2930490233" sldId="2076138584"/>
            <ac:spMk id="2" creationId="{85C830E2-B387-849B-CF83-EEC59129301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27T22:03:58.986" v="1302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27T22:03:58.986" v="1302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6T22:34:34.549" v="1263" actId="20577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8T18:20:59.218" v="1296" actId="1076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8T18:20:50.350" v="1294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8T18:20:59.218" v="1296" actId="1076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datp-devicecontrol/blob/main/Removable%20Storage%20Access%20Control%20Samples/macOS/policy/demo.mobileconfi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dpoint.microsof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iOS device on MacOS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73914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2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8: Combines all of above three groups into one ‘groups’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Combines the three groups created in step 2/3/4.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7981A-2A93-E2E3-5D6A-9FAF9C96DE4D}"/>
              </a:ext>
            </a:extLst>
          </p:cNvPr>
          <p:cNvSpPr/>
          <p:nvPr/>
        </p:nvSpPr>
        <p:spPr>
          <a:xfrm>
            <a:off x="4554910" y="924486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"groups":[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"id":"cb2a7864-0b0d-4951-a628-ac09259ca0a2",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Apple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"query":{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type":"all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"clauses":[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primaryId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"value":"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apple_devices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            ]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"id":"34aec8e5-e2fa-4d1e-8788-2b1284226653",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name":"Allow-backup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"query":{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type":"any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"clauses":[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vendorId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"value":"1234"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},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serialNumber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value":"ABCDEFGHIJKLMNOP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            ]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BB6A3-BC0D-0A68-7F8A-B17851BE2DD9}"/>
              </a:ext>
            </a:extLst>
          </p:cNvPr>
          <p:cNvSpPr/>
          <p:nvPr/>
        </p:nvSpPr>
        <p:spPr>
          <a:xfrm>
            <a:off x="8717598" y="868664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"id":"03f025f6-ee9d-49b2-b192-fc7a00df6856",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name":"Allow-full-access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"query":{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type":"any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"clauses":[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vendorId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"value":"1234"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productId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value":"ABCD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serialNumber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value":"ABCDEFGHIJKLMNOP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339959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73914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2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9: Combines all of above three policies into one ‘rules’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Combines the three groups created in step 5/6/7.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D46BC-B596-CD36-08C6-A91FE27D3C6B}"/>
              </a:ext>
            </a:extLst>
          </p:cNvPr>
          <p:cNvSpPr/>
          <p:nvPr/>
        </p:nvSpPr>
        <p:spPr>
          <a:xfrm>
            <a:off x="4554910" y="924486"/>
            <a:ext cx="7480336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"rules":[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"id":"772cef80-229f-48b4-bd17-a6913009298d",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name":"Block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Apple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"cb2a7864-0b0d-4951-a628-ac09259ca0a2"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"34aec8e5-e2fa-4d1e-8788-2b1284226653",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"03f025f6-ee9d-49b2-b192-fc7a00df6856"         ],         "entries":[…]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"id":"bfabe24b-37a6-4bc0-9778-421aeaeece23",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backup",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"34aec8e5-e2fa-4d1e-8788-2b1284226653"     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"03f025f6-ee9d-49b2-b192-fc7a00df6856"         ],         "entries":[..]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"id":"afd5b180-f62e-462f-a319-a4add5a7b391",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full access",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"03f025f6-ee9d-49b2-b192-fc7a00df6856"         ],         "entries":[…]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283986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10: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099" y="924487"/>
            <a:ext cx="11683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Now, you have ‘groups’ and ‘rules’ and ‘settings’, replace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mobileconfig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file with those values and put it under the device control node. You can download here: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mdatp-devicecontrol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demo.mobileconfig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 at main ·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microsoft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mdatp-devicecontrol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 (github.com)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11: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099" y="924487"/>
            <a:ext cx="11683739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 can deploy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mobileconfig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file through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3"/>
              </a:rPr>
              <a:t>https://endpoint.microsoft.com/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-&gt; Devices -&gt; macOS: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select ‘Create profile’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select ‘Templates’ and ‘Custom’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EA951-83D8-063C-B996-20AA0E332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9" y="2290263"/>
            <a:ext cx="5395595" cy="4001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3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E7472-7D3B-542A-6794-E758D16E6130}"/>
              </a:ext>
            </a:extLst>
          </p:cNvPr>
          <p:cNvSpPr txBox="1"/>
          <p:nvPr/>
        </p:nvSpPr>
        <p:spPr>
          <a:xfrm>
            <a:off x="388088" y="1419447"/>
            <a:ext cx="902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Once Deny happens, you will see a toast on the right top corner.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3E200-0CFD-B687-72A5-FA3007951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2" y="1891166"/>
            <a:ext cx="7500257" cy="4672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49693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Advanced hunting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296100" y="92448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notification on the client side, but in the backend the system will fire event for reporting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237D9-7B8F-EE7E-0B24-02BFA6C86B40}"/>
              </a:ext>
            </a:extLst>
          </p:cNvPr>
          <p:cNvSpPr/>
          <p:nvPr/>
        </p:nvSpPr>
        <p:spPr>
          <a:xfrm>
            <a:off x="296101" y="1570819"/>
            <a:ext cx="4618622" cy="52871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RemovableStoragePolicyTriggered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: event triggered by Disk level enforcement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DeviceEvents</a:t>
            </a:r>
            <a:endParaRPr lang="en-US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where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ActionType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==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RemovableStoragePolicyTriggered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parsed=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parse_json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AdditionalFields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RemovableStorageAccess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parsed.RemovableStorageAccess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RemovableStoragePolicyVerdict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parsed.RemovableStoragePolicyVerdict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MediaBusType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parsed.BusType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MediaClassGuid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parsed.ClassGuid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MediaClassName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parsed.ClassName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MediaDeviceId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parsed.DeviceId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MediaInstanceId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parsed.DeviceInstanceId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parsed.MediaName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parsed.RemovableStoragePolicy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MediaProductId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parsed.ProductId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MediaVendorId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parsed.VendorId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extend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MediaSerialNumber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tostring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parsed.SerialNumber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|project Timestamp,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DeviceId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DeviceName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InitiatingProcessAccountName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ActionType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RemovableStorageAccess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RemovableStoragePolicyVerdict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MediaBusType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MediaClassGuid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MediaClassName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MediaDeviceId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MediaInstanceId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MediaName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RemovableStoragePolicy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MediaProductId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MediaVendorId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MediaSerialNumber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AdditionalFields</a:t>
            </a:r>
            <a:endParaRPr lang="en-US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| order by Timestamp desc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B74-C8B3-93EE-E8C6-CFB757E88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23" y="1478485"/>
            <a:ext cx="7277278" cy="436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61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Prevent iOS except approved specific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10895-4103-2BCD-71B2-2C01120FDBC4}"/>
              </a:ext>
            </a:extLst>
          </p:cNvPr>
          <p:cNvSpPr txBox="1"/>
          <p:nvPr/>
        </p:nvSpPr>
        <p:spPr>
          <a:xfrm>
            <a:off x="483951" y="1678031"/>
            <a:ext cx="11151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Prevent all access to all but allow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enduser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specific iOS device with local machine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enduser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download file(s)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photo(s)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sync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backup and update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specific iOS device to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82623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Device control and set Default Enforcement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8600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and have right default enforcement setting in your organization.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will need to use this setting in step 10 below.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5" y="2171445"/>
            <a:ext cx="8600475" cy="35065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"settings":{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"features":{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"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appleDevice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disable":false</a:t>
            </a:r>
            <a:endParaRPr lang="en-US" sz="1600" i="1" dirty="0">
              <a:solidFill>
                <a:schemeClr val="tx1"/>
              </a:solidFill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},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"global":{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":"deny"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},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"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navigationTarget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":"http://www.microsoft.com"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Create any iOS device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099" y="924487"/>
            <a:ext cx="11416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an iOS device group representing any iOS device.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same group can be used in multiple policies.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11416928" cy="34020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"id":"cb2a7864-0b0d-4951-a628-ac09259ca0a2",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name":"All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Apple devices",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"query":{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"$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type":"all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"clauses":[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{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"$type":"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primaryId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"value":"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apple_devices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]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2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Create a group for allowed-backup/update iOS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group which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enduser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4554910" y="924487"/>
            <a:ext cx="7085846" cy="4605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"id":"34aec8e5-e2fa-4d1e-8788-2b1284226653",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name":"Allow-backup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devices",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"query":{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"$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type":"any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"clauses":[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{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"$type":"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vendorId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"value":"1234"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},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{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"$type":"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serialNumber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",</a:t>
            </a:r>
          </a:p>
          <a:p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      "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value":"ABCDEFGHIJKLMNOP</a:t>
            </a:r>
            <a:r>
              <a:rPr lang="en-US" sz="1600" i="1" dirty="0">
                <a:solidFill>
                  <a:schemeClr val="tx1"/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]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}</a:t>
            </a:r>
          </a:p>
          <a:p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6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Create another group for full-access iOS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group which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enduser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have full access, e.g.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download file(s)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photo(s)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sync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backup and update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specific iOS device to local machine.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4554909" y="924486"/>
            <a:ext cx="7158119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"id":"03f025f6-ee9d-49b2-b192-fc7a00df6856",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name":"Allow-full-access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"query":{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"$</a:t>
            </a:r>
            <a:r>
              <a:rPr lang="en-US" sz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type":"any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"clauses":[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vendorId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"value":"1234"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productId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value":"ABCD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serialNumber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value":"ABCDEFGHIJKLMNOP</a:t>
            </a:r>
            <a:r>
              <a:rPr lang="en-US" sz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Create Audit policy for the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policy to audit Default Enforcement/Deny set in Step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in mind, use the right Group.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2EFFD-FEE1-96D2-52BB-B59A7893A0A3}"/>
              </a:ext>
            </a:extLst>
          </p:cNvPr>
          <p:cNvSpPr/>
          <p:nvPr/>
        </p:nvSpPr>
        <p:spPr>
          <a:xfrm>
            <a:off x="4554909" y="924486"/>
            <a:ext cx="7158119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"id":"772cef80-229f-48b4-bd17-a6913009298d",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name":"Block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Apple devices",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"cb2a7864-0b0d-4951-a628-ac09259ca0a2"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"34aec8e5-e2fa-4d1e-8788-2b1284226653",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"03f025f6-ee9d-49b2-b192-fc7a00df6856"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"entries":[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auditDeny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"options":[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send_event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show_notification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]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download_files_from_device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sync_content_to_device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backup_device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update_device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download_photos_from_device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      }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73914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2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policy for the allowed-backup/update iOS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policy to audit Default Enforcement/Deny set in Step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in mind, use the right Group.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7981A-2A93-E2E3-5D6A-9FAF9C96DE4D}"/>
              </a:ext>
            </a:extLst>
          </p:cNvPr>
          <p:cNvSpPr/>
          <p:nvPr/>
        </p:nvSpPr>
        <p:spPr>
          <a:xfrm>
            <a:off x="4554910" y="924486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"id":"bfabe24b-37a6-4bc0-9778-421aeaeece23",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backup",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"34aec8e5-e2fa-4d1e-8788-2b1284226653"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"03f025f6-ee9d-49b2-b192-fc7a00df6856"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"entries":[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auditDeny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"options":[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send_event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show_notification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download_files_from_device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sync_content_to_device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download_photos_from_device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BB6A3-BC0D-0A68-7F8A-B17851BE2DD9}"/>
              </a:ext>
            </a:extLst>
          </p:cNvPr>
          <p:cNvSpPr/>
          <p:nvPr/>
        </p:nvSpPr>
        <p:spPr>
          <a:xfrm>
            <a:off x="8717598" y="868664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backup_device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update_device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auditAllow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"options":[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send_event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backup_device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update_device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73914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sz="32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for the allowed-full-access iOS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policy to audit Default Enforcement/Deny set in Step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in mind, use the right Group.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7981A-2A93-E2E3-5D6A-9FAF9C96DE4D}"/>
              </a:ext>
            </a:extLst>
          </p:cNvPr>
          <p:cNvSpPr/>
          <p:nvPr/>
        </p:nvSpPr>
        <p:spPr>
          <a:xfrm>
            <a:off x="4554910" y="924486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"id":"afd5b180-f62e-462f-a319-a4add5a7b391",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name":"Allow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full access",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includeGroups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"03f025f6-ee9d-49b2-b192-fc7a00df6856"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"entries":[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type":"allow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download_files_from_device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sync_content_to_device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backup_device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update_device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download_photos_from_device</a:t>
            </a:r>
            <a:r>
              <a:rPr lang="en-US" sz="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BB6A3-BC0D-0A68-7F8A-B17851BE2DD9}"/>
              </a:ext>
            </a:extLst>
          </p:cNvPr>
          <p:cNvSpPr/>
          <p:nvPr/>
        </p:nvSpPr>
        <p:spPr>
          <a:xfrm>
            <a:off x="8717598" y="868664"/>
            <a:ext cx="3178302" cy="5911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appleDevice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"enforcement":{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"$type":"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auditAllow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"options":[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send_event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"access":[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download_files_from_device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sync_content_to_device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backup_device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update_device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   "</a:t>
            </a:r>
            <a:r>
              <a:rPr lang="en-US" sz="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download_photos_from_device</a:t>
            </a: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5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9451</TotalTime>
  <Words>1843</Words>
  <Application>Microsoft Office PowerPoint</Application>
  <PresentationFormat>Widescreen</PresentationFormat>
  <Paragraphs>341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Semibold</vt:lpstr>
      <vt:lpstr>Symbol</vt:lpstr>
      <vt:lpstr>Office Theme</vt:lpstr>
      <vt:lpstr>How to iOS device on MacOS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Reporting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2022-08-08T21:36:17Z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