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69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149E-B219-4476-9E7C-D7AABFDC4D86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7C84B90-5F33-4073-A729-F159B9D94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50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149E-B219-4476-9E7C-D7AABFDC4D86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7C84B90-5F33-4073-A729-F159B9D94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1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149E-B219-4476-9E7C-D7AABFDC4D86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7C84B90-5F33-4073-A729-F159B9D9457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0583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149E-B219-4476-9E7C-D7AABFDC4D86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7C84B90-5F33-4073-A729-F159B9D94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44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149E-B219-4476-9E7C-D7AABFDC4D86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7C84B90-5F33-4073-A729-F159B9D9457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9697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149E-B219-4476-9E7C-D7AABFDC4D86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7C84B90-5F33-4073-A729-F159B9D94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67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149E-B219-4476-9E7C-D7AABFDC4D86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4B90-5F33-4073-A729-F159B9D94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21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149E-B219-4476-9E7C-D7AABFDC4D86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4B90-5F33-4073-A729-F159B9D94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6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149E-B219-4476-9E7C-D7AABFDC4D86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4B90-5F33-4073-A729-F159B9D94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69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149E-B219-4476-9E7C-D7AABFDC4D86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7C84B90-5F33-4073-A729-F159B9D94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0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149E-B219-4476-9E7C-D7AABFDC4D86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7C84B90-5F33-4073-A729-F159B9D94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149E-B219-4476-9E7C-D7AABFDC4D86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7C84B90-5F33-4073-A729-F159B9D94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149E-B219-4476-9E7C-D7AABFDC4D86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4B90-5F33-4073-A729-F159B9D94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09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149E-B219-4476-9E7C-D7AABFDC4D86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4B90-5F33-4073-A729-F159B9D94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88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149E-B219-4476-9E7C-D7AABFDC4D86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4B90-5F33-4073-A729-F159B9D94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5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149E-B219-4476-9E7C-D7AABFDC4D86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7C84B90-5F33-4073-A729-F159B9D94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5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0149E-B219-4476-9E7C-D7AABFDC4D86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7C84B90-5F33-4073-A729-F159B9D94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Penguin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Austin Yam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72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#4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 respawn</a:t>
            </a:r>
          </a:p>
          <a:p>
            <a:pPr lvl="1"/>
            <a:r>
              <a:rPr lang="en-US" dirty="0" smtClean="0"/>
              <a:t>The program will reinitialize the character to its beginning state if the character moves out of bounds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401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Class Modeling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931" y="1595396"/>
            <a:ext cx="6726902" cy="4456497"/>
          </a:xfrm>
        </p:spPr>
      </p:pic>
    </p:spTree>
    <p:extLst>
      <p:ext uri="{BB962C8B-B14F-4D97-AF65-F5344CB8AC3E}">
        <p14:creationId xmlns:p14="http://schemas.microsoft.com/office/powerpoint/2010/main" val="3759368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Sequence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202" y="1606378"/>
            <a:ext cx="8892839" cy="4478466"/>
          </a:xfrm>
        </p:spPr>
      </p:pic>
    </p:spTree>
    <p:extLst>
      <p:ext uri="{BB962C8B-B14F-4D97-AF65-F5344CB8AC3E}">
        <p14:creationId xmlns:p14="http://schemas.microsoft.com/office/powerpoint/2010/main" val="1858726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State Diagram for Fighter Object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290221"/>
            <a:ext cx="7411484" cy="3448531"/>
          </a:xfrm>
        </p:spPr>
      </p:pic>
    </p:spTree>
    <p:extLst>
      <p:ext uri="{BB962C8B-B14F-4D97-AF65-F5344CB8AC3E}">
        <p14:creationId xmlns:p14="http://schemas.microsoft.com/office/powerpoint/2010/main" val="899224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CRC 1: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gainPoints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paintComponent</a:t>
            </a:r>
            <a:r>
              <a:rPr lang="en-US" dirty="0" smtClean="0"/>
              <a:t>()</a:t>
            </a:r>
          </a:p>
          <a:p>
            <a:r>
              <a:rPr lang="en-US" dirty="0"/>
              <a:t>u</a:t>
            </a:r>
            <a:r>
              <a:rPr lang="en-US" dirty="0" smtClean="0"/>
              <a:t>pdate()</a:t>
            </a:r>
          </a:p>
          <a:p>
            <a:r>
              <a:rPr lang="en-US" dirty="0" smtClean="0"/>
              <a:t>Run()</a:t>
            </a:r>
          </a:p>
          <a:p>
            <a:r>
              <a:rPr lang="en-US" dirty="0" err="1" smtClean="0"/>
              <a:t>checkPenguin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checkFish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GoodFish</a:t>
            </a:r>
            <a:r>
              <a:rPr lang="en-US" dirty="0" smtClean="0"/>
              <a:t> Fish</a:t>
            </a:r>
          </a:p>
          <a:p>
            <a:r>
              <a:rPr lang="en-US" dirty="0" smtClean="0"/>
              <a:t>Fighter Penguin</a:t>
            </a:r>
          </a:p>
          <a:p>
            <a:r>
              <a:rPr lang="en-US" dirty="0" err="1" smtClean="0"/>
              <a:t>MovingImage</a:t>
            </a:r>
            <a:r>
              <a:rPr lang="en-US" dirty="0" smtClean="0"/>
              <a:t> platform</a:t>
            </a:r>
          </a:p>
          <a:p>
            <a:r>
              <a:rPr lang="en-US" dirty="0" err="1"/>
              <a:t>MovingImage</a:t>
            </a:r>
            <a:r>
              <a:rPr lang="en-US" dirty="0"/>
              <a:t> </a:t>
            </a:r>
            <a:r>
              <a:rPr lang="en-US" dirty="0" smtClean="0"/>
              <a:t>platform1</a:t>
            </a:r>
          </a:p>
          <a:p>
            <a:r>
              <a:rPr lang="en-US" dirty="0" err="1"/>
              <a:t>MovingImage</a:t>
            </a:r>
            <a:r>
              <a:rPr lang="en-US" dirty="0"/>
              <a:t> </a:t>
            </a:r>
            <a:r>
              <a:rPr lang="en-US" dirty="0" smtClean="0"/>
              <a:t>platform2</a:t>
            </a:r>
            <a:endParaRPr lang="en-US" dirty="0"/>
          </a:p>
          <a:p>
            <a:r>
              <a:rPr lang="en-US" dirty="0" err="1"/>
              <a:t>MovingImage</a:t>
            </a:r>
            <a:r>
              <a:rPr lang="en-US" dirty="0"/>
              <a:t> </a:t>
            </a:r>
            <a:r>
              <a:rPr lang="en-US" dirty="0" smtClean="0"/>
              <a:t>platform3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157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CRC 2: Fighter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Walk()</a:t>
            </a:r>
          </a:p>
          <a:p>
            <a:r>
              <a:rPr lang="en-US" dirty="0" smtClean="0"/>
              <a:t>Jump()</a:t>
            </a:r>
          </a:p>
          <a:p>
            <a:r>
              <a:rPr lang="en-US" dirty="0" err="1" smtClean="0"/>
              <a:t>setFalling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loseLife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resetLife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Act()</a:t>
            </a:r>
          </a:p>
          <a:p>
            <a:r>
              <a:rPr lang="en-US" dirty="0" err="1" smtClean="0"/>
              <a:t>setVelocity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walkingDir</a:t>
            </a:r>
            <a:endParaRPr lang="en-US" dirty="0" smtClean="0"/>
          </a:p>
          <a:p>
            <a:r>
              <a:rPr lang="en-US" dirty="0" smtClean="0"/>
              <a:t>Boolean falling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jumpTimer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fallTimer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velocity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gravity</a:t>
            </a:r>
          </a:p>
          <a:p>
            <a:r>
              <a:rPr lang="en-US" dirty="0" smtClean="0"/>
              <a:t>Boolean jumping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maxY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lives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88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CRC 3: </a:t>
            </a:r>
            <a:r>
              <a:rPr lang="en-US" dirty="0" err="1" smtClean="0"/>
              <a:t>GoodFish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Walk()</a:t>
            </a:r>
          </a:p>
          <a:p>
            <a:r>
              <a:rPr lang="en-US" dirty="0"/>
              <a:t>Jump()</a:t>
            </a:r>
          </a:p>
          <a:p>
            <a:r>
              <a:rPr lang="en-US" dirty="0" err="1"/>
              <a:t>setFalling</a:t>
            </a:r>
            <a:r>
              <a:rPr lang="en-US" dirty="0"/>
              <a:t>()</a:t>
            </a:r>
          </a:p>
          <a:p>
            <a:r>
              <a:rPr lang="en-US" dirty="0" err="1"/>
              <a:t>loseLife</a:t>
            </a:r>
            <a:r>
              <a:rPr lang="en-US" dirty="0"/>
              <a:t>()</a:t>
            </a:r>
          </a:p>
          <a:p>
            <a:r>
              <a:rPr lang="en-US" dirty="0" err="1"/>
              <a:t>resetLife</a:t>
            </a:r>
            <a:r>
              <a:rPr lang="en-US" dirty="0"/>
              <a:t>()</a:t>
            </a:r>
          </a:p>
          <a:p>
            <a:r>
              <a:rPr lang="en-US" dirty="0"/>
              <a:t>Act()</a:t>
            </a:r>
          </a:p>
          <a:p>
            <a:r>
              <a:rPr lang="en-US" dirty="0" err="1"/>
              <a:t>setVelocity</a:t>
            </a:r>
            <a:r>
              <a:rPr lang="en-US" dirty="0"/>
              <a:t>()</a:t>
            </a:r>
          </a:p>
          <a:p>
            <a:r>
              <a:rPr lang="en-US" dirty="0" err="1" smtClean="0"/>
              <a:t>randGoodFish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IncreaseVelocityY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setMod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walkingDir</a:t>
            </a:r>
            <a:endParaRPr lang="en-US" dirty="0"/>
          </a:p>
          <a:p>
            <a:r>
              <a:rPr lang="en-US" dirty="0"/>
              <a:t>Boolean falling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jumpTimer</a:t>
            </a:r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fallTimer</a:t>
            </a:r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velocity</a:t>
            </a:r>
          </a:p>
          <a:p>
            <a:r>
              <a:rPr lang="en-US" dirty="0" err="1"/>
              <a:t>Int</a:t>
            </a:r>
            <a:r>
              <a:rPr lang="en-US" dirty="0"/>
              <a:t> gravity</a:t>
            </a:r>
          </a:p>
          <a:p>
            <a:r>
              <a:rPr lang="en-US" dirty="0"/>
              <a:t>Boolean jumping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maxY</a:t>
            </a:r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mod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redY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778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CRC 4: </a:t>
            </a:r>
            <a:r>
              <a:rPr lang="en-US" dirty="0" err="1" smtClean="0"/>
              <a:t>MovingImage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 smtClean="0"/>
              <a:t>toggleVisibility</a:t>
            </a:r>
            <a:r>
              <a:rPr lang="en-US" dirty="0" smtClean="0"/>
              <a:t>()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hangeImage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moveToLocation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moveByAmount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applyWindowLimits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isPointInImage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Resize()</a:t>
            </a:r>
          </a:p>
          <a:p>
            <a:r>
              <a:rPr lang="en-US" dirty="0" smtClean="0"/>
              <a:t>Draw()</a:t>
            </a:r>
          </a:p>
          <a:p>
            <a:r>
              <a:rPr lang="en-US" dirty="0" err="1" smtClean="0"/>
              <a:t>getX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setX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getY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setY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getWidth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getHeight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isVisible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setVisibility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x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y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width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height</a:t>
            </a:r>
          </a:p>
          <a:p>
            <a:r>
              <a:rPr lang="en-US" dirty="0" smtClean="0"/>
              <a:t>Image </a:t>
            </a:r>
            <a:r>
              <a:rPr lang="en-US" dirty="0" err="1" smtClean="0"/>
              <a:t>image</a:t>
            </a:r>
            <a:endParaRPr lang="en-US" dirty="0" smtClean="0"/>
          </a:p>
          <a:p>
            <a:r>
              <a:rPr lang="en-US" dirty="0" err="1"/>
              <a:t>b</a:t>
            </a:r>
            <a:r>
              <a:rPr lang="en-US" dirty="0" err="1" smtClean="0"/>
              <a:t>oolean</a:t>
            </a:r>
            <a:r>
              <a:rPr lang="en-US" dirty="0" smtClean="0"/>
              <a:t> </a:t>
            </a:r>
            <a:r>
              <a:rPr lang="en-US" dirty="0" err="1" smtClean="0"/>
              <a:t>isVisible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368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Docs 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/*</a:t>
            </a:r>
          </a:p>
          <a:p>
            <a:r>
              <a:rPr lang="en-US" dirty="0"/>
              <a:t>   * </a:t>
            </a:r>
            <a:r>
              <a:rPr lang="en-US" dirty="0" err="1"/>
              <a:t>KeyBindings</a:t>
            </a:r>
            <a:r>
              <a:rPr lang="en-US" dirty="0"/>
              <a:t> Fields</a:t>
            </a:r>
          </a:p>
          <a:p>
            <a:r>
              <a:rPr lang="en-US" dirty="0"/>
              <a:t>   * Space = increase velocity</a:t>
            </a:r>
          </a:p>
          <a:p>
            <a:r>
              <a:rPr lang="en-US" dirty="0"/>
              <a:t>   * Up = Jump</a:t>
            </a:r>
          </a:p>
          <a:p>
            <a:r>
              <a:rPr lang="en-US" dirty="0"/>
              <a:t>   * Right = move right</a:t>
            </a:r>
          </a:p>
          <a:p>
            <a:r>
              <a:rPr lang="en-US" dirty="0"/>
              <a:t>   * left = move left</a:t>
            </a:r>
          </a:p>
          <a:p>
            <a:r>
              <a:rPr lang="en-US" dirty="0"/>
              <a:t>   */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88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Docs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/*</a:t>
            </a:r>
          </a:p>
          <a:p>
            <a:r>
              <a:rPr lang="en-US" dirty="0"/>
              <a:t>   * check() methods for penguin and fish</a:t>
            </a:r>
          </a:p>
          <a:p>
            <a:r>
              <a:rPr lang="en-US" dirty="0"/>
              <a:t>   * used to check and update the position of the objects</a:t>
            </a:r>
          </a:p>
          <a:p>
            <a:r>
              <a:rPr lang="en-US" dirty="0"/>
              <a:t>   * if the specified condition is met, then execute the action</a:t>
            </a:r>
          </a:p>
          <a:p>
            <a:r>
              <a:rPr lang="en-US" dirty="0"/>
              <a:t>   * Penguin will be reinitialized at the top of the frame if it falls out of bounds </a:t>
            </a:r>
          </a:p>
          <a:p>
            <a:r>
              <a:rPr lang="en-US" dirty="0"/>
              <a:t>   * Fish will disappear and will be reinitialized at a random point at the top of the frame</a:t>
            </a:r>
          </a:p>
          <a:p>
            <a:r>
              <a:rPr lang="en-US" dirty="0"/>
              <a:t>   * if it has hit the penguin or fallen out of bounds </a:t>
            </a:r>
          </a:p>
          <a:p>
            <a:r>
              <a:rPr lang="en-US" dirty="0"/>
              <a:t>   */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34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Bored? Problem Solved…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Nothing to do</a:t>
            </a:r>
          </a:p>
          <a:p>
            <a:endParaRPr lang="en-US" dirty="0"/>
          </a:p>
          <a:p>
            <a:r>
              <a:rPr lang="en-US" dirty="0" smtClean="0"/>
              <a:t>No life</a:t>
            </a:r>
          </a:p>
          <a:p>
            <a:endParaRPr lang="en-US" dirty="0"/>
          </a:p>
          <a:p>
            <a:r>
              <a:rPr lang="en-US" dirty="0" smtClean="0"/>
              <a:t>Idea of fun is skewed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50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Docs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/*</a:t>
            </a:r>
          </a:p>
          <a:p>
            <a:r>
              <a:rPr lang="en-US" dirty="0"/>
              <a:t>   * This updates the game</a:t>
            </a:r>
          </a:p>
          <a:p>
            <a:r>
              <a:rPr lang="en-US" dirty="0"/>
              <a:t>   * contains states for the </a:t>
            </a:r>
            <a:r>
              <a:rPr lang="en-US" dirty="0" err="1"/>
              <a:t>keybindings</a:t>
            </a:r>
            <a:r>
              <a:rPr lang="en-US" dirty="0"/>
              <a:t> to </a:t>
            </a:r>
            <a:r>
              <a:rPr lang="en-US" dirty="0" smtClean="0"/>
              <a:t>manipulate </a:t>
            </a:r>
            <a:r>
              <a:rPr lang="en-US" dirty="0"/>
              <a:t>the penguin</a:t>
            </a:r>
          </a:p>
          <a:p>
            <a:r>
              <a:rPr lang="en-US" dirty="0"/>
              <a:t>   * used to update and stop the game if the number of lives reaches 0</a:t>
            </a:r>
          </a:p>
          <a:p>
            <a:r>
              <a:rPr lang="en-US" dirty="0"/>
              <a:t>   * creates the </a:t>
            </a:r>
            <a:r>
              <a:rPr lang="en-US" dirty="0" err="1"/>
              <a:t>ScoreScreen</a:t>
            </a:r>
            <a:r>
              <a:rPr lang="en-US" dirty="0"/>
              <a:t> frame to display the final amount of points earned </a:t>
            </a:r>
          </a:p>
          <a:p>
            <a:r>
              <a:rPr lang="en-US" dirty="0"/>
              <a:t>   * adds the end button to the top of the frame</a:t>
            </a:r>
          </a:p>
          <a:p>
            <a:r>
              <a:rPr lang="en-US" dirty="0"/>
              <a:t>   */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79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 class Field extends </a:t>
            </a:r>
            <a:r>
              <a:rPr lang="en-US" dirty="0" err="1" smtClean="0"/>
              <a:t>Jpanel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….</a:t>
            </a:r>
          </a:p>
          <a:p>
            <a:pPr marL="0" indent="0">
              <a:buNone/>
            </a:pPr>
            <a:r>
              <a:rPr lang="en-US" dirty="0"/>
              <a:t>public void </a:t>
            </a:r>
            <a:r>
              <a:rPr lang="en-US" dirty="0" err="1"/>
              <a:t>checkPenguin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x = </a:t>
            </a:r>
            <a:r>
              <a:rPr lang="en-US" dirty="0" err="1"/>
              <a:t>penguin.getX</a:t>
            </a:r>
            <a:r>
              <a:rPr lang="en-US" dirty="0"/>
              <a:t>() + </a:t>
            </a:r>
            <a:r>
              <a:rPr lang="en-US" dirty="0" err="1"/>
              <a:t>penguin.getWidth</a:t>
            </a:r>
            <a:r>
              <a:rPr lang="en-US" dirty="0"/>
              <a:t>()/2;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y = </a:t>
            </a:r>
            <a:r>
              <a:rPr lang="en-US" dirty="0" err="1"/>
              <a:t>penguin.getY</a:t>
            </a:r>
            <a:r>
              <a:rPr lang="en-US" dirty="0"/>
              <a:t>() + </a:t>
            </a:r>
            <a:r>
              <a:rPr lang="en-US" dirty="0" err="1"/>
              <a:t>penguin.getHeight</a:t>
            </a:r>
            <a:r>
              <a:rPr lang="en-US" dirty="0"/>
              <a:t>()/2;</a:t>
            </a:r>
            <a:r>
              <a:rPr lang="en-US" dirty="0" smtClean="0"/>
              <a:t>…</a:t>
            </a:r>
            <a:endParaRPr lang="en-US" dirty="0"/>
          </a:p>
          <a:p>
            <a:pPr marL="0" indent="0">
              <a:buNone/>
            </a:pPr>
            <a:r>
              <a:rPr lang="en-US" i="1" dirty="0" smtClean="0"/>
              <a:t>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346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Design Pattern:</a:t>
            </a:r>
            <a:br>
              <a:rPr lang="en-US" dirty="0" smtClean="0"/>
            </a:br>
            <a:r>
              <a:rPr lang="en-US" dirty="0" smtClean="0"/>
              <a:t>State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if(left) </a:t>
            </a:r>
            <a:r>
              <a:rPr lang="en-US" b="1" i="1" dirty="0" err="1"/>
              <a:t>penguin.walk</a:t>
            </a:r>
            <a:r>
              <a:rPr lang="en-US" b="1" i="1" dirty="0"/>
              <a:t>(-1);</a:t>
            </a:r>
          </a:p>
          <a:p>
            <a:r>
              <a:rPr lang="en-US" dirty="0"/>
              <a:t>    </a:t>
            </a:r>
            <a:r>
              <a:rPr lang="en-US" b="1" dirty="0"/>
              <a:t>else </a:t>
            </a:r>
            <a:r>
              <a:rPr lang="en-US" b="1" i="1" dirty="0" err="1"/>
              <a:t>penguin.walk</a:t>
            </a:r>
            <a:r>
              <a:rPr lang="en-US" b="1" i="1" dirty="0"/>
              <a:t>(0);</a:t>
            </a:r>
          </a:p>
          <a:p>
            <a:r>
              <a:rPr lang="en-US" dirty="0"/>
              <a:t>    </a:t>
            </a:r>
            <a:r>
              <a:rPr lang="en-US" b="1" dirty="0"/>
              <a:t>if(right) </a:t>
            </a:r>
            <a:r>
              <a:rPr lang="en-US" b="1" i="1" dirty="0" err="1"/>
              <a:t>penguin.walk</a:t>
            </a:r>
            <a:r>
              <a:rPr lang="en-US" b="1" i="1" dirty="0"/>
              <a:t>(1);</a:t>
            </a:r>
          </a:p>
          <a:p>
            <a:r>
              <a:rPr lang="en-US" dirty="0"/>
              <a:t>    </a:t>
            </a:r>
            <a:r>
              <a:rPr lang="en-US" b="1" dirty="0"/>
              <a:t>if(space) </a:t>
            </a:r>
            <a:r>
              <a:rPr lang="en-US" b="1" i="1" dirty="0" err="1"/>
              <a:t>penguin.setVelocityX</a:t>
            </a:r>
            <a:r>
              <a:rPr lang="en-US" b="1" i="1" dirty="0"/>
              <a:t>(6);</a:t>
            </a:r>
          </a:p>
          <a:p>
            <a:r>
              <a:rPr lang="en-US" dirty="0"/>
              <a:t>    </a:t>
            </a:r>
            <a:r>
              <a:rPr lang="en-US" b="1" dirty="0"/>
              <a:t>if(!space) </a:t>
            </a:r>
            <a:r>
              <a:rPr lang="en-US" b="1" i="1" dirty="0" err="1"/>
              <a:t>penguin.setVelocityX</a:t>
            </a:r>
            <a:r>
              <a:rPr lang="en-US" b="1" i="1" dirty="0"/>
              <a:t>(3);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Using the true or false states we are able to change the penguin’s movements</a:t>
            </a:r>
          </a:p>
        </p:txBody>
      </p:sp>
    </p:spTree>
    <p:extLst>
      <p:ext uri="{BB962C8B-B14F-4D97-AF65-F5344CB8AC3E}">
        <p14:creationId xmlns:p14="http://schemas.microsoft.com/office/powerpoint/2010/main" val="3194772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Design Pattern:</a:t>
            </a:r>
            <a:br>
              <a:rPr lang="en-US" dirty="0" smtClean="0"/>
            </a:br>
            <a:r>
              <a:rPr lang="en-US" dirty="0" smtClean="0"/>
              <a:t>Composite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public interface Character </a:t>
            </a:r>
            <a:r>
              <a:rPr lang="en-US" b="1" dirty="0" smtClean="0"/>
              <a:t>{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void walk(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dir</a:t>
            </a:r>
            <a:r>
              <a:rPr lang="en-US" b="1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void jump();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void act</a:t>
            </a:r>
            <a:r>
              <a:rPr lang="en-US" b="1" dirty="0" smtClean="0"/>
              <a:t>();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Fighter </a:t>
            </a:r>
            <a:r>
              <a:rPr lang="en-US" b="1" dirty="0"/>
              <a:t>extends </a:t>
            </a:r>
            <a:r>
              <a:rPr lang="en-US" b="1" dirty="0" err="1"/>
              <a:t>MovingImage</a:t>
            </a:r>
            <a:r>
              <a:rPr lang="en-US" b="1" dirty="0"/>
              <a:t> implements Character</a:t>
            </a:r>
            <a:r>
              <a:rPr lang="en-US" b="1" dirty="0" smtClean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b="1" dirty="0"/>
              <a:t>public void act()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b="1" dirty="0"/>
              <a:t>if(jumping){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y -= 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b="1" dirty="0"/>
              <a:t>if(y &lt; </a:t>
            </a:r>
            <a:r>
              <a:rPr lang="en-US" b="1" dirty="0" err="1"/>
              <a:t>maxY</a:t>
            </a:r>
            <a:r>
              <a:rPr lang="en-US" b="1" dirty="0"/>
              <a:t>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jumping = </a:t>
            </a:r>
            <a:r>
              <a:rPr lang="en-US" b="1" dirty="0"/>
              <a:t>false;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falling = </a:t>
            </a:r>
            <a:r>
              <a:rPr lang="en-US" b="1" dirty="0"/>
              <a:t>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y += 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//MOVE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</a:t>
            </a:r>
            <a:r>
              <a:rPr lang="en-US" b="1" dirty="0"/>
              <a:t>if(falling)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</a:t>
            </a:r>
            <a:r>
              <a:rPr lang="en-US" dirty="0" err="1"/>
              <a:t>moveByAmount</a:t>
            </a:r>
            <a:r>
              <a:rPr lang="en-US" dirty="0"/>
              <a:t>(0,5);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moveByAmount</a:t>
            </a:r>
            <a:r>
              <a:rPr lang="en-US" dirty="0"/>
              <a:t>(</a:t>
            </a:r>
            <a:r>
              <a:rPr lang="en-US" dirty="0" err="1"/>
              <a:t>walkingDir</a:t>
            </a:r>
            <a:r>
              <a:rPr lang="en-US" dirty="0"/>
              <a:t>*velocityX,0);// 3 is the walking speed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GoodFish</a:t>
            </a:r>
            <a:r>
              <a:rPr lang="en-US" dirty="0"/>
              <a:t> </a:t>
            </a:r>
            <a:r>
              <a:rPr lang="en-US" b="1" dirty="0"/>
              <a:t>extends </a:t>
            </a:r>
            <a:r>
              <a:rPr lang="en-US" b="1" dirty="0" err="1"/>
              <a:t>MovingImage</a:t>
            </a:r>
            <a:r>
              <a:rPr lang="en-US" b="1" dirty="0"/>
              <a:t> implements Character</a:t>
            </a:r>
            <a:r>
              <a:rPr lang="en-US" b="1" dirty="0" smtClean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public void act()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b="1" dirty="0"/>
              <a:t>if(jumping){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y -=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b="1" dirty="0"/>
              <a:t>if(y &lt; </a:t>
            </a:r>
            <a:r>
              <a:rPr lang="en-US" b="1" dirty="0" err="1"/>
              <a:t>maxY</a:t>
            </a:r>
            <a:r>
              <a:rPr lang="en-US" b="1" dirty="0"/>
              <a:t>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jumping = </a:t>
            </a:r>
            <a:r>
              <a:rPr lang="en-US" b="1" dirty="0"/>
              <a:t>false;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falling = </a:t>
            </a:r>
            <a:r>
              <a:rPr lang="en-US" b="1" dirty="0"/>
              <a:t>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y += 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//MOVE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</a:t>
            </a:r>
            <a:r>
              <a:rPr lang="en-US" b="1" dirty="0"/>
              <a:t>if(falling)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</a:t>
            </a:r>
            <a:r>
              <a:rPr lang="en-US" dirty="0" err="1"/>
              <a:t>moveByAmount</a:t>
            </a:r>
            <a:r>
              <a:rPr lang="en-US" dirty="0"/>
              <a:t>(0,velocityY);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moveByAmount</a:t>
            </a:r>
            <a:r>
              <a:rPr lang="en-US" dirty="0"/>
              <a:t>(</a:t>
            </a:r>
            <a:r>
              <a:rPr lang="en-US" dirty="0" err="1"/>
              <a:t>walkingDir</a:t>
            </a:r>
            <a:r>
              <a:rPr lang="en-US" dirty="0"/>
              <a:t>*velocityX,0);// 3 is the walking speed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Same operations with different values.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38933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Creational Design Pattern:</a:t>
            </a:r>
            <a:br>
              <a:rPr lang="en-US" dirty="0" smtClean="0"/>
            </a:br>
            <a:r>
              <a:rPr lang="en-US" dirty="0" smtClean="0"/>
              <a:t>Singleton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b="1" dirty="0"/>
              <a:t>public static </a:t>
            </a:r>
            <a:r>
              <a:rPr lang="en-US" b="1" dirty="0" err="1"/>
              <a:t>GoodFish</a:t>
            </a:r>
            <a:r>
              <a:rPr lang="en-US" b="1" dirty="0"/>
              <a:t> </a:t>
            </a:r>
            <a:r>
              <a:rPr lang="en-US" b="1" dirty="0" err="1"/>
              <a:t>randGoodFish</a:t>
            </a:r>
            <a:r>
              <a:rPr lang="en-US" b="1" dirty="0"/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Random x = </a:t>
            </a:r>
            <a:r>
              <a:rPr lang="en-US" b="1" dirty="0"/>
              <a:t>new Random();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b="1" dirty="0" err="1"/>
              <a:t>int</a:t>
            </a:r>
            <a:r>
              <a:rPr lang="en-US" b="1" dirty="0"/>
              <a:t> low = 20;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b="1" dirty="0" err="1"/>
              <a:t>int</a:t>
            </a:r>
            <a:r>
              <a:rPr lang="en-US" b="1" dirty="0"/>
              <a:t> high = 780;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randX</a:t>
            </a:r>
            <a:r>
              <a:rPr lang="en-US" b="1" dirty="0"/>
              <a:t> = </a:t>
            </a:r>
            <a:r>
              <a:rPr lang="en-US" b="1" dirty="0" err="1"/>
              <a:t>x.nextInt</a:t>
            </a:r>
            <a:r>
              <a:rPr lang="en-US" b="1" dirty="0"/>
              <a:t>(high-low)-low;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Random r = </a:t>
            </a:r>
            <a:r>
              <a:rPr lang="en-US" b="1" dirty="0"/>
              <a:t>new Random();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b="1" dirty="0" err="1"/>
              <a:t>int</a:t>
            </a:r>
            <a:r>
              <a:rPr lang="en-US" b="1" dirty="0"/>
              <a:t> min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b="1" dirty="0" err="1"/>
              <a:t>int</a:t>
            </a:r>
            <a:r>
              <a:rPr lang="en-US" b="1" dirty="0"/>
              <a:t> max = 100;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b="1" dirty="0" err="1"/>
              <a:t>int</a:t>
            </a:r>
            <a:r>
              <a:rPr lang="en-US" b="1" dirty="0"/>
              <a:t> rare = </a:t>
            </a:r>
            <a:r>
              <a:rPr lang="en-US" b="1" dirty="0" err="1"/>
              <a:t>r.nextInt</a:t>
            </a:r>
            <a:r>
              <a:rPr lang="en-US" b="1" dirty="0"/>
              <a:t>(max-min)-min;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b="1" dirty="0"/>
              <a:t>if(</a:t>
            </a:r>
            <a:r>
              <a:rPr lang="en-US" b="1" dirty="0" err="1"/>
              <a:t>rare%</a:t>
            </a:r>
            <a:r>
              <a:rPr lang="en-US" b="1" i="1" dirty="0" err="1"/>
              <a:t>mod</a:t>
            </a:r>
            <a:r>
              <a:rPr lang="en-US" b="1" i="1" dirty="0"/>
              <a:t> == 0){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b="1" dirty="0"/>
              <a:t>return new </a:t>
            </a:r>
            <a:r>
              <a:rPr lang="en-US" b="1" dirty="0" err="1"/>
              <a:t>GoodFish</a:t>
            </a:r>
            <a:r>
              <a:rPr lang="en-US" b="1" dirty="0"/>
              <a:t>(randX,5.0);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}</a:t>
            </a:r>
            <a:r>
              <a:rPr lang="en-US" b="1" dirty="0"/>
              <a:t>else{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b="1" dirty="0"/>
              <a:t>return new </a:t>
            </a:r>
            <a:r>
              <a:rPr lang="en-US" b="1" dirty="0" err="1"/>
              <a:t>GoodFish</a:t>
            </a:r>
            <a:r>
              <a:rPr lang="en-US" b="1" dirty="0"/>
              <a:t>(randX,0);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00086" y="2388973"/>
            <a:ext cx="20100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class Field()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00086" y="4493740"/>
            <a:ext cx="20100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GoodFish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649730" y="2758305"/>
            <a:ext cx="57665" cy="1735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30962" y="3293103"/>
            <a:ext cx="1400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static </a:t>
            </a:r>
            <a:r>
              <a:rPr lang="en-US" sz="1200" dirty="0" err="1"/>
              <a:t>GoodFish</a:t>
            </a:r>
            <a:r>
              <a:rPr lang="en-US" sz="1200" dirty="0"/>
              <a:t> </a:t>
            </a:r>
            <a:r>
              <a:rPr lang="en-US" sz="1200" dirty="0" err="1"/>
              <a:t>randGoodFish</a:t>
            </a:r>
            <a:r>
              <a:rPr lang="en-US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15635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public class thread implements Runnable{</a:t>
            </a:r>
          </a:p>
          <a:p>
            <a:pPr marL="0" indent="0">
              <a:spcBef>
                <a:spcPts val="0"/>
              </a:spcBef>
              <a:buNone/>
            </a:pPr>
            <a:endParaRPr lang="en-US" b="1" dirty="0"/>
          </a:p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@Override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public void run()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try{</a:t>
            </a:r>
          </a:p>
          <a:p>
            <a:pPr marL="0" indent="0">
              <a:spcBef>
                <a:spcPts val="0"/>
              </a:spcBef>
              <a:buNone/>
            </a:pPr>
            <a:endParaRPr lang="en-US" b="1" dirty="0"/>
          </a:p>
          <a:p>
            <a:pPr marL="0" indent="0">
              <a:spcBef>
                <a:spcPts val="0"/>
              </a:spcBef>
              <a:buNone/>
            </a:pPr>
            <a:r>
              <a:rPr lang="en-US" b="1" dirty="0" err="1"/>
              <a:t>Thread.</a:t>
            </a:r>
            <a:r>
              <a:rPr lang="en-US" b="1" i="1" dirty="0" err="1"/>
              <a:t>sleep</a:t>
            </a:r>
            <a:r>
              <a:rPr lang="en-US" b="1" i="1" dirty="0"/>
              <a:t>(</a:t>
            </a:r>
            <a:r>
              <a:rPr lang="en-US" b="1" i="1" dirty="0" err="1"/>
              <a:t>penguin.jumpTimer</a:t>
            </a:r>
            <a:r>
              <a:rPr lang="en-US" b="1" i="1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}catch(Exception e){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err="1"/>
              <a:t>e.printStackTrace</a:t>
            </a:r>
            <a:r>
              <a:rPr lang="en-US" b="1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new Thread(this).start();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err="1"/>
              <a:t>System.</a:t>
            </a:r>
            <a:r>
              <a:rPr lang="en-US" b="1" i="1" dirty="0" err="1"/>
              <a:t>exit</a:t>
            </a:r>
            <a:r>
              <a:rPr lang="en-US" b="1" i="1" dirty="0"/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  }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 err="1"/>
              <a:t>penguin.jumping</a:t>
            </a:r>
            <a:r>
              <a:rPr lang="en-US" i="1" dirty="0"/>
              <a:t> = </a:t>
            </a:r>
            <a:r>
              <a:rPr lang="en-US" b="1" i="1" dirty="0"/>
              <a:t>true;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new Thread(new thread()).start();</a:t>
            </a:r>
          </a:p>
          <a:p>
            <a:pPr marL="0" indent="0">
              <a:buNone/>
            </a:pPr>
            <a:r>
              <a:rPr lang="en-US" dirty="0"/>
              <a:t>    update();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4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Basically every other game app</a:t>
            </a:r>
          </a:p>
          <a:p>
            <a:endParaRPr lang="en-US" dirty="0"/>
          </a:p>
          <a:p>
            <a:r>
              <a:rPr lang="en-US" dirty="0" smtClean="0"/>
              <a:t>EX:</a:t>
            </a:r>
          </a:p>
          <a:p>
            <a:pPr lvl="1"/>
            <a:r>
              <a:rPr lang="en-US" dirty="0" smtClean="0"/>
              <a:t>Flappy Bird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Angry Birds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89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Tried several other ideas: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Tower Defense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2D Side </a:t>
            </a:r>
            <a:r>
              <a:rPr lang="en-US" dirty="0" err="1" smtClean="0"/>
              <a:t>Scroller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468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Source Code/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Swing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407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Rapid Prototyping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my prototyping effort, focused on: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Threading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Movement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Organization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663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Score Tally</a:t>
            </a:r>
          </a:p>
          <a:p>
            <a:pPr lvl="1"/>
            <a:r>
              <a:rPr lang="en-US" dirty="0" smtClean="0"/>
              <a:t>The program will be able to track and give user the final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475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 button to close program</a:t>
            </a:r>
          </a:p>
          <a:p>
            <a:pPr lvl="1"/>
            <a:r>
              <a:rPr lang="en-US" dirty="0" smtClean="0"/>
              <a:t>The user will be able to close the program by clicking the END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268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Character</a:t>
            </a:r>
          </a:p>
          <a:p>
            <a:pPr lvl="1"/>
            <a:r>
              <a:rPr lang="en-US" dirty="0" smtClean="0"/>
              <a:t>The user will be able to control the character’s movements using the arrow keys</a:t>
            </a:r>
          </a:p>
        </p:txBody>
      </p:sp>
    </p:spTree>
    <p:extLst>
      <p:ext uri="{BB962C8B-B14F-4D97-AF65-F5344CB8AC3E}">
        <p14:creationId xmlns:p14="http://schemas.microsoft.com/office/powerpoint/2010/main" val="144570718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1298</TotalTime>
  <Words>899</Words>
  <Application>Microsoft Office PowerPoint</Application>
  <PresentationFormat>Widescreen</PresentationFormat>
  <Paragraphs>247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 3</vt:lpstr>
      <vt:lpstr>Wisp</vt:lpstr>
      <vt:lpstr>Penguin Game</vt:lpstr>
      <vt:lpstr>Bored? Problem Solved…</vt:lpstr>
      <vt:lpstr>Current Solutions</vt:lpstr>
      <vt:lpstr>Other Ideas</vt:lpstr>
      <vt:lpstr>Useful Source Code/ Libraries</vt:lpstr>
      <vt:lpstr>Rapid Prototyping</vt:lpstr>
      <vt:lpstr>Use Case #1</vt:lpstr>
      <vt:lpstr>Use Case #2</vt:lpstr>
      <vt:lpstr>Use Case #3</vt:lpstr>
      <vt:lpstr>Use Case #4</vt:lpstr>
      <vt:lpstr>UML Class Modeling</vt:lpstr>
      <vt:lpstr>UML Sequence Diagram</vt:lpstr>
      <vt:lpstr>UML State Diagram for Fighter Object</vt:lpstr>
      <vt:lpstr>CRC 1: Field</vt:lpstr>
      <vt:lpstr>CRC 2: Fighter</vt:lpstr>
      <vt:lpstr>CRC 3: GoodFish</vt:lpstr>
      <vt:lpstr>CRC 4: MovingImage</vt:lpstr>
      <vt:lpstr>Java Docs 1</vt:lpstr>
      <vt:lpstr>Java Docs 2</vt:lpstr>
      <vt:lpstr>Java Docs 3</vt:lpstr>
      <vt:lpstr>Encapsulation</vt:lpstr>
      <vt:lpstr>Behavior Design Pattern: State Design Pattern</vt:lpstr>
      <vt:lpstr>Structural Design Pattern: Composite Design Pattern</vt:lpstr>
      <vt:lpstr>Creational Design Pattern: Singleton Design Pattern</vt:lpstr>
      <vt:lpstr>Running Thread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Catch Fish</dc:title>
  <dc:creator>Austin Yam</dc:creator>
  <cp:lastModifiedBy>Austin Yam</cp:lastModifiedBy>
  <cp:revision>15</cp:revision>
  <dcterms:created xsi:type="dcterms:W3CDTF">2017-05-13T04:07:50Z</dcterms:created>
  <dcterms:modified xsi:type="dcterms:W3CDTF">2017-05-14T01:46:26Z</dcterms:modified>
</cp:coreProperties>
</file>