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C192B"/>
    <a:srgbClr val="8C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703"/>
  </p:normalViewPr>
  <p:slideViewPr>
    <p:cSldViewPr snapToGrid="0" snapToObjects="1">
      <p:cViewPr>
        <p:scale>
          <a:sx n="239" d="100"/>
          <a:sy n="239" d="100"/>
        </p:scale>
        <p:origin x="-37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662916" y="903767"/>
            <a:ext cx="999461" cy="563526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646429" y="903767"/>
            <a:ext cx="999461" cy="563526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王志豪</cp:lastModifiedBy>
  <cp:revision>32</cp:revision>
  <dcterms:created xsi:type="dcterms:W3CDTF">2014-01-14T12:05:24Z</dcterms:created>
  <dcterms:modified xsi:type="dcterms:W3CDTF">2018-01-08T18:03:29Z</dcterms:modified>
</cp:coreProperties>
</file>