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696"/>
  </p:normalViewPr>
  <p:slideViewPr>
    <p:cSldViewPr snapToGrid="0" snapToObjects="1">
      <p:cViewPr>
        <p:scale>
          <a:sx n="157" d="100"/>
          <a:sy n="157" d="100"/>
        </p:scale>
        <p:origin x="168" y="-2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523881" y="415587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662097" y="4481212"/>
            <a:ext cx="221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</a:t>
            </a:r>
            <a:endParaRPr lang="en-US" sz="6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700000">
            <a:off x="6297394" y="4170867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6041161" y="4892644"/>
            <a:ext cx="27583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45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5776" y="5148814"/>
            <a:ext cx="17812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Time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Vera Humana 95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17</cp:revision>
  <dcterms:created xsi:type="dcterms:W3CDTF">2014-01-14T12:05:24Z</dcterms:created>
  <dcterms:modified xsi:type="dcterms:W3CDTF">2017-12-23T17:30:13Z</dcterms:modified>
</cp:coreProperties>
</file>