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194"/>
    <a:srgbClr val="75881C"/>
    <a:srgbClr val="BE6A14"/>
    <a:srgbClr val="8C192B"/>
    <a:srgbClr val="8C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4696"/>
  </p:normalViewPr>
  <p:slideViewPr>
    <p:cSldViewPr snapToGrid="0" snapToObjects="1">
      <p:cViewPr>
        <p:scale>
          <a:sx n="157" d="100"/>
          <a:sy n="157" d="100"/>
        </p:scale>
        <p:origin x="176" y="-1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  <a:endParaRPr lang="en-US" sz="8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3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: 140 </a:t>
            </a:r>
            <a:r>
              <a:rPr lang="en-US" dirty="0"/>
              <a:t>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  <a:endParaRPr lang="en-US" sz="10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 rot="2700000">
            <a:off x="2100929" y="4097025"/>
            <a:ext cx="1080000" cy="1080000"/>
          </a:xfrm>
          <a:prstGeom prst="rect">
            <a:avLst/>
          </a:prstGeom>
          <a:solidFill>
            <a:srgbClr val="BE6A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087287" y="4236470"/>
            <a:ext cx="1131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FSE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57" y="641917"/>
            <a:ext cx="2762250" cy="2762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25" y="463160"/>
            <a:ext cx="2762250" cy="2762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714" y="615339"/>
            <a:ext cx="2762250" cy="27622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758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897421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C</a:t>
            </a:r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700000">
            <a:off x="5850830" y="4097024"/>
            <a:ext cx="1080000" cy="1080000"/>
          </a:xfrm>
          <a:prstGeom prst="rect">
            <a:avLst/>
          </a:prstGeom>
          <a:solidFill>
            <a:srgbClr val="3161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5804739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A</a:t>
            </a:r>
            <a:r>
              <a:rPr lang="en-US" sz="500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SE</a:t>
            </a:r>
            <a:endParaRPr lang="en-US" sz="5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Vera Humana 95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王志豪</cp:lastModifiedBy>
  <cp:revision>21</cp:revision>
  <dcterms:created xsi:type="dcterms:W3CDTF">2014-01-14T12:05:24Z</dcterms:created>
  <dcterms:modified xsi:type="dcterms:W3CDTF">2018-01-10T18:04:30Z</dcterms:modified>
</cp:coreProperties>
</file>