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696"/>
  </p:normalViewPr>
  <p:slideViewPr>
    <p:cSldViewPr snapToGrid="0" snapToObjects="1">
      <p:cViewPr>
        <p:scale>
          <a:sx n="157" d="100"/>
          <a:sy n="157" d="100"/>
        </p:scale>
        <p:origin x="16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Vera Humana 95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14</cp:revision>
  <dcterms:created xsi:type="dcterms:W3CDTF">2014-01-14T12:05:24Z</dcterms:created>
  <dcterms:modified xsi:type="dcterms:W3CDTF">2017-12-22T08:05:10Z</dcterms:modified>
</cp:coreProperties>
</file>