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192B"/>
    <a:srgbClr val="8C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94703"/>
  </p:normalViewPr>
  <p:slideViewPr>
    <p:cSldViewPr snapToGrid="0" snapToObjects="1">
      <p:cViewPr>
        <p:scale>
          <a:sx n="85" d="100"/>
          <a:sy n="85" d="100"/>
        </p:scale>
        <p:origin x="1120" y="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7438D-0FC5-2E43-B828-14257C79E7FB}" type="datetimeFigureOut">
              <a:rPr lang="en-US" smtClean="0"/>
              <a:t>2/28/19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E72D0-9C4A-0842-82EF-57D1B410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1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2/28/19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2/28/19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2/28/19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2/28/19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2/28/19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2/28/19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BCBE-A2DD-2248-8676-657FEEB74689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700000">
            <a:off x="3547637" y="3695279"/>
            <a:ext cx="2160000" cy="2160000"/>
          </a:xfrm>
          <a:prstGeom prst="rect">
            <a:avLst/>
          </a:prstGeom>
          <a:solidFill>
            <a:srgbClr val="8C19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flipH="1">
            <a:off x="3774367" y="3929981"/>
            <a:ext cx="20827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WT</a:t>
            </a:r>
            <a:endParaRPr lang="en-US" sz="8000" dirty="0">
              <a:solidFill>
                <a:schemeClr val="bg1"/>
              </a:solidFill>
              <a:latin typeface="Vera Humana 95" charset="0"/>
              <a:ea typeface="Vera Humana 95" charset="0"/>
              <a:cs typeface="Vera Humana 95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3703581" y="4884369"/>
            <a:ext cx="1886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WaseTime</a:t>
            </a:r>
            <a:endParaRPr lang="en-US" sz="3000" dirty="0">
              <a:solidFill>
                <a:schemeClr val="bg1"/>
              </a:solidFill>
              <a:latin typeface="Vera Humana 95" charset="0"/>
              <a:ea typeface="Vera Humana 95" charset="0"/>
              <a:cs typeface="Vera Humana 95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13528" y="343391"/>
            <a:ext cx="1580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Rgb</a:t>
            </a:r>
            <a:r>
              <a:rPr lang="en-US" dirty="0" smtClean="0"/>
              <a:t>: 140 </a:t>
            </a:r>
            <a:r>
              <a:rPr lang="en-US" dirty="0"/>
              <a:t>25 43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89512" y="4205059"/>
            <a:ext cx="2185499" cy="2160000"/>
            <a:chOff x="5849891" y="1024844"/>
            <a:chExt cx="2185499" cy="2160000"/>
          </a:xfrm>
        </p:grpSpPr>
        <p:sp>
          <p:nvSpPr>
            <p:cNvPr id="7" name="Rectangle 6"/>
            <p:cNvSpPr/>
            <p:nvPr/>
          </p:nvSpPr>
          <p:spPr>
            <a:xfrm rot="2700000">
              <a:off x="5849891" y="1024844"/>
              <a:ext cx="2160000" cy="2160000"/>
            </a:xfrm>
            <a:prstGeom prst="rect">
              <a:avLst/>
            </a:prstGeom>
            <a:solidFill>
              <a:srgbClr val="8C192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flipH="1">
              <a:off x="5850043" y="1380929"/>
              <a:ext cx="2185347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400" dirty="0" smtClean="0">
                  <a:solidFill>
                    <a:schemeClr val="bg1"/>
                  </a:solidFill>
                  <a:latin typeface="Vera Humana 95" charset="0"/>
                  <a:ea typeface="Vera Humana 95" charset="0"/>
                  <a:cs typeface="Vera Humana 95" charset="0"/>
                </a:rPr>
                <a:t>WT</a:t>
              </a:r>
              <a:endParaRPr lang="en-US" sz="10400" dirty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 rot="2700000">
            <a:off x="6411221" y="4147187"/>
            <a:ext cx="2160000" cy="2160000"/>
          </a:xfrm>
          <a:prstGeom prst="rect">
            <a:avLst/>
          </a:prstGeom>
          <a:solidFill>
            <a:srgbClr val="8C19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flipH="1">
            <a:off x="6154988" y="4868964"/>
            <a:ext cx="27583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 err="1" smtClean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WaseTime</a:t>
            </a:r>
            <a:endParaRPr lang="en-US" sz="4500" dirty="0">
              <a:solidFill>
                <a:schemeClr val="bg1"/>
              </a:solidFill>
              <a:latin typeface="Vera Humana 95" charset="0"/>
              <a:ea typeface="Vera Humana 95" charset="0"/>
              <a:cs typeface="Vera Humana 95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201191" y="1313882"/>
            <a:ext cx="2355616" cy="2160000"/>
            <a:chOff x="2523881" y="4155876"/>
            <a:chExt cx="2355616" cy="2160000"/>
          </a:xfrm>
        </p:grpSpPr>
        <p:sp>
          <p:nvSpPr>
            <p:cNvPr id="9" name="Rectangle 8"/>
            <p:cNvSpPr/>
            <p:nvPr/>
          </p:nvSpPr>
          <p:spPr>
            <a:xfrm rot="2700000">
              <a:off x="2523881" y="4155876"/>
              <a:ext cx="2160000" cy="2160000"/>
            </a:xfrm>
            <a:prstGeom prst="rect">
              <a:avLst/>
            </a:prstGeom>
            <a:solidFill>
              <a:srgbClr val="8C192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 flipH="1">
              <a:off x="2662097" y="4481212"/>
              <a:ext cx="22174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solidFill>
                    <a:schemeClr val="bg1"/>
                  </a:solidFill>
                  <a:latin typeface="Vera Humana 95" charset="0"/>
                  <a:ea typeface="Vera Humana 95" charset="0"/>
                  <a:cs typeface="Vera Humana 95" charset="0"/>
                </a:rPr>
                <a:t>Wase</a:t>
              </a:r>
              <a:endParaRPr lang="en-US" sz="6000" dirty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695776" y="5148814"/>
              <a:ext cx="1781257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000" dirty="0">
                  <a:solidFill>
                    <a:schemeClr val="bg1"/>
                  </a:solidFill>
                  <a:latin typeface="Vera Humana 95" charset="0"/>
                  <a:ea typeface="Vera Humana 95" charset="0"/>
                  <a:cs typeface="Vera Humana 95" charset="0"/>
                </a:rPr>
                <a:t>Time</a:t>
              </a:r>
              <a:endParaRPr lang="en-US" sz="6000" dirty="0"/>
            </a:p>
          </p:txBody>
        </p:sp>
      </p:grpSp>
      <p:sp>
        <p:nvSpPr>
          <p:cNvPr id="16" name="Rectangle 15"/>
          <p:cNvSpPr/>
          <p:nvPr/>
        </p:nvSpPr>
        <p:spPr>
          <a:xfrm rot="2700000">
            <a:off x="651539" y="640577"/>
            <a:ext cx="2160000" cy="2160000"/>
          </a:xfrm>
          <a:prstGeom prst="rect">
            <a:avLst/>
          </a:prstGeom>
          <a:solidFill>
            <a:srgbClr val="8C19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flipH="1">
            <a:off x="589512" y="1111569"/>
            <a:ext cx="2441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 smtClean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Waseda</a:t>
            </a:r>
            <a:endParaRPr lang="en-US" sz="5400" dirty="0">
              <a:solidFill>
                <a:schemeClr val="bg1"/>
              </a:solidFill>
              <a:latin typeface="Vera Humana 95" charset="0"/>
              <a:ea typeface="Vera Humana 95" charset="0"/>
              <a:cs typeface="Vera Humana 95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88170" y="1665883"/>
            <a:ext cx="16225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Time</a:t>
            </a:r>
            <a:endParaRPr lang="en-US" sz="5400" dirty="0"/>
          </a:p>
        </p:txBody>
      </p:sp>
      <p:sp>
        <p:nvSpPr>
          <p:cNvPr id="19" name="Rectangle 18"/>
          <p:cNvSpPr/>
          <p:nvPr/>
        </p:nvSpPr>
        <p:spPr>
          <a:xfrm rot="2700000">
            <a:off x="4003712" y="640578"/>
            <a:ext cx="2160000" cy="2160000"/>
          </a:xfrm>
          <a:prstGeom prst="rect">
            <a:avLst/>
          </a:prstGeom>
          <a:solidFill>
            <a:srgbClr val="8C19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flipH="1">
            <a:off x="4043283" y="1039000"/>
            <a:ext cx="24419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000" dirty="0" smtClean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早稲田</a:t>
            </a:r>
            <a:endParaRPr lang="en-US" sz="5000" dirty="0">
              <a:solidFill>
                <a:schemeClr val="bg1"/>
              </a:solidFill>
              <a:latin typeface="Vera Humana 95" charset="0"/>
              <a:ea typeface="Vera Humana 95" charset="0"/>
              <a:cs typeface="Vera Humana 95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37144" y="1651370"/>
            <a:ext cx="2108269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5000" dirty="0" smtClean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タイム</a:t>
            </a:r>
            <a:endParaRPr lang="en-US" sz="5000" dirty="0">
              <a:latin typeface="Vera Humana 95" charset="0"/>
              <a:ea typeface="Vera Humana 95" charset="0"/>
              <a:cs typeface="Vera Humana 9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22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901991" y="2910086"/>
            <a:ext cx="2355616" cy="2160000"/>
            <a:chOff x="2523881" y="4155876"/>
            <a:chExt cx="2355616" cy="2160000"/>
          </a:xfrm>
        </p:grpSpPr>
        <p:sp>
          <p:nvSpPr>
            <p:cNvPr id="9" name="Rectangle 8"/>
            <p:cNvSpPr/>
            <p:nvPr/>
          </p:nvSpPr>
          <p:spPr>
            <a:xfrm rot="2700000">
              <a:off x="2523881" y="4155876"/>
              <a:ext cx="2160000" cy="2160000"/>
            </a:xfrm>
            <a:prstGeom prst="rect">
              <a:avLst/>
            </a:prstGeom>
            <a:solidFill>
              <a:srgbClr val="8C192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 flipH="1">
              <a:off x="2662097" y="4481212"/>
              <a:ext cx="22174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solidFill>
                    <a:schemeClr val="bg1"/>
                  </a:solidFill>
                  <a:latin typeface="Vera Humana 95" charset="0"/>
                  <a:ea typeface="Vera Humana 95" charset="0"/>
                  <a:cs typeface="Vera Humana 95" charset="0"/>
                </a:rPr>
                <a:t>Wase</a:t>
              </a:r>
              <a:endParaRPr lang="en-US" sz="6000" dirty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695776" y="5148814"/>
              <a:ext cx="1781257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000" dirty="0">
                  <a:solidFill>
                    <a:schemeClr val="bg1"/>
                  </a:solidFill>
                  <a:latin typeface="Vera Humana 95" charset="0"/>
                  <a:ea typeface="Vera Humana 95" charset="0"/>
                  <a:cs typeface="Vera Humana 95" charset="0"/>
                </a:rPr>
                <a:t>Time</a:t>
              </a:r>
              <a:endParaRPr lang="en-US" sz="6000" dirty="0"/>
            </a:p>
          </p:txBody>
        </p:sp>
      </p:grpSp>
      <p:sp>
        <p:nvSpPr>
          <p:cNvPr id="16" name="Rectangle 15"/>
          <p:cNvSpPr/>
          <p:nvPr/>
        </p:nvSpPr>
        <p:spPr>
          <a:xfrm rot="2700000">
            <a:off x="5600912" y="2910086"/>
            <a:ext cx="2160000" cy="2160000"/>
          </a:xfrm>
          <a:prstGeom prst="rect">
            <a:avLst/>
          </a:prstGeom>
          <a:solidFill>
            <a:srgbClr val="8C19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flipH="1">
            <a:off x="5538885" y="3381078"/>
            <a:ext cx="2441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 smtClean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Waseda</a:t>
            </a:r>
            <a:endParaRPr lang="en-US" sz="5400" dirty="0">
              <a:solidFill>
                <a:schemeClr val="bg1"/>
              </a:solidFill>
              <a:latin typeface="Vera Humana 95" charset="0"/>
              <a:ea typeface="Vera Humana 95" charset="0"/>
              <a:cs typeface="Vera Humana 95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37543" y="3935392"/>
            <a:ext cx="16225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Time</a:t>
            </a:r>
            <a:endParaRPr lang="en-US" sz="5400" dirty="0"/>
          </a:p>
        </p:txBody>
      </p:sp>
      <p:sp>
        <p:nvSpPr>
          <p:cNvPr id="10" name="Right Arrow 9"/>
          <p:cNvSpPr/>
          <p:nvPr/>
        </p:nvSpPr>
        <p:spPr>
          <a:xfrm>
            <a:off x="3808000" y="3540714"/>
            <a:ext cx="1093826" cy="856343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07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19</Words>
  <Application>Microsoft Macintosh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Vera Humana 95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Coral</dc:creator>
  <cp:lastModifiedBy>志豪 王</cp:lastModifiedBy>
  <cp:revision>31</cp:revision>
  <dcterms:created xsi:type="dcterms:W3CDTF">2014-01-14T12:05:24Z</dcterms:created>
  <dcterms:modified xsi:type="dcterms:W3CDTF">2019-02-28T11:52:37Z</dcterms:modified>
</cp:coreProperties>
</file>