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85C"/>
    <a:srgbClr val="C3462B"/>
    <a:srgbClr val="1BB2A8"/>
    <a:srgbClr val="8C192B"/>
    <a:srgbClr val="C34628"/>
    <a:srgbClr val="C34623"/>
    <a:srgbClr val="C3462D"/>
    <a:srgbClr val="C3462A"/>
    <a:srgbClr val="BE462B"/>
    <a:srgbClr val="316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7"/>
    <p:restoredTop sz="94703"/>
  </p:normalViewPr>
  <p:slideViewPr>
    <p:cSldViewPr snapToGrid="0" snapToObjects="1">
      <p:cViewPr>
        <p:scale>
          <a:sx n="157" d="100"/>
          <a:sy n="157" d="100"/>
        </p:scale>
        <p:origin x="176" y="-2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1849800" y="796816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076530" y="1031518"/>
            <a:ext cx="2082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WT</a:t>
            </a:r>
            <a:endParaRPr lang="en-US" sz="8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005744" y="1985906"/>
            <a:ext cx="188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WaseTime</a:t>
            </a:r>
            <a:endParaRPr lang="en-US" sz="3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648" y="4349334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: 140 </a:t>
            </a:r>
            <a:r>
              <a:rPr lang="en-US" dirty="0"/>
              <a:t>25 43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49891" y="1024844"/>
            <a:ext cx="2185499" cy="2160000"/>
            <a:chOff x="5849891" y="1024844"/>
            <a:chExt cx="2185499" cy="2160000"/>
          </a:xfrm>
        </p:grpSpPr>
        <p:sp>
          <p:nvSpPr>
            <p:cNvPr id="7" name="Rectangle 6"/>
            <p:cNvSpPr/>
            <p:nvPr/>
          </p:nvSpPr>
          <p:spPr>
            <a:xfrm rot="2700000">
              <a:off x="5849891" y="1024844"/>
              <a:ext cx="2160000" cy="216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5850043" y="1380929"/>
              <a:ext cx="218534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4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WT</a:t>
              </a:r>
              <a:endParaRPr lang="en-US" sz="104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 rot="2700000">
            <a:off x="2100929" y="4097025"/>
            <a:ext cx="1080000" cy="1080000"/>
          </a:xfrm>
          <a:prstGeom prst="rect">
            <a:avLst/>
          </a:prstGeom>
          <a:solidFill>
            <a:srgbClr val="BE6A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2087287" y="4236470"/>
            <a:ext cx="11319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FSE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57" y="641917"/>
            <a:ext cx="2762250" cy="2762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25" y="463160"/>
            <a:ext cx="2762250" cy="2762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714" y="615339"/>
            <a:ext cx="2762250" cy="27622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 rot="2700000">
            <a:off x="3975880" y="4097024"/>
            <a:ext cx="1080000" cy="1080000"/>
          </a:xfrm>
          <a:prstGeom prst="rect">
            <a:avLst/>
          </a:prstGeom>
          <a:solidFill>
            <a:srgbClr val="7588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3897421" y="4220285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C</a:t>
            </a:r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21" name="Rectangle 20"/>
          <p:cNvSpPr/>
          <p:nvPr/>
        </p:nvSpPr>
        <p:spPr>
          <a:xfrm rot="2700000">
            <a:off x="5850830" y="4097024"/>
            <a:ext cx="1080000" cy="1080000"/>
          </a:xfrm>
          <a:prstGeom prst="rect">
            <a:avLst/>
          </a:prstGeom>
          <a:solidFill>
            <a:srgbClr val="3161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5804739" y="4220285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A</a:t>
            </a:r>
            <a:r>
              <a:rPr lang="en-US" sz="500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91422" y="5329880"/>
            <a:ext cx="1170779" cy="1080000"/>
            <a:chOff x="2891422" y="5329880"/>
            <a:chExt cx="1170779" cy="1080000"/>
          </a:xfrm>
        </p:grpSpPr>
        <p:sp>
          <p:nvSpPr>
            <p:cNvPr id="18" name="Rectangle 17"/>
            <p:cNvSpPr/>
            <p:nvPr/>
          </p:nvSpPr>
          <p:spPr>
            <a:xfrm rot="2700000">
              <a:off x="2929341" y="5329880"/>
              <a:ext cx="1080000" cy="1080000"/>
            </a:xfrm>
            <a:prstGeom prst="rect">
              <a:avLst/>
            </a:prstGeom>
            <a:solidFill>
              <a:srgbClr val="C346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2891422" y="5469325"/>
              <a:ext cx="11707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P</a:t>
              </a:r>
              <a:r>
                <a:rPr lang="en-US" sz="50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SE</a:t>
              </a:r>
              <a:endPara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80826" y="5305733"/>
            <a:ext cx="1181412" cy="1080000"/>
            <a:chOff x="4680826" y="5305733"/>
            <a:chExt cx="1181412" cy="1080000"/>
          </a:xfrm>
        </p:grpSpPr>
        <p:sp>
          <p:nvSpPr>
            <p:cNvPr id="25" name="Rectangle 24"/>
            <p:cNvSpPr/>
            <p:nvPr/>
          </p:nvSpPr>
          <p:spPr>
            <a:xfrm rot="2700000">
              <a:off x="4680826" y="5305733"/>
              <a:ext cx="1080000" cy="108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4691459" y="5428994"/>
              <a:ext cx="11707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CJL</a:t>
              </a:r>
              <a:endPara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97180" y="5441949"/>
            <a:ext cx="1305622" cy="1080000"/>
            <a:chOff x="6197180" y="5441949"/>
            <a:chExt cx="1305622" cy="1080000"/>
          </a:xfrm>
        </p:grpSpPr>
        <p:sp>
          <p:nvSpPr>
            <p:cNvPr id="27" name="Rectangle 26"/>
            <p:cNvSpPr/>
            <p:nvPr/>
          </p:nvSpPr>
          <p:spPr>
            <a:xfrm rot="2700000">
              <a:off x="6283652" y="5441949"/>
              <a:ext cx="1080000" cy="1080000"/>
            </a:xfrm>
            <a:prstGeom prst="rect">
              <a:avLst/>
            </a:prstGeom>
            <a:solidFill>
              <a:srgbClr val="1BB2A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6197180" y="5573302"/>
              <a:ext cx="13056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SILS</a:t>
              </a:r>
              <a:endPara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 rot="2700000">
            <a:off x="930924" y="5237996"/>
            <a:ext cx="1080000" cy="1080000"/>
          </a:xfrm>
          <a:prstGeom prst="rect">
            <a:avLst/>
          </a:prstGeom>
          <a:solidFill>
            <a:srgbClr val="3D98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flipH="1">
            <a:off x="755360" y="5369349"/>
            <a:ext cx="14217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GEC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3975880" y="4097024"/>
            <a:ext cx="1080000" cy="1080000"/>
          </a:xfrm>
          <a:prstGeom prst="rect">
            <a:avLst/>
          </a:prstGeom>
          <a:solidFill>
            <a:srgbClr val="EC8A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8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3970249" y="4228377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SSS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pic>
        <p:nvPicPr>
          <p:cNvPr id="6" name="Picture 2" descr="https://www.waseda.jp/top/assets/uploads/2014/04/logo_sss_aca-290x2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56" y="604781"/>
            <a:ext cx="2762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85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16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Vera Humana 95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志豪 王</cp:lastModifiedBy>
  <cp:revision>27</cp:revision>
  <dcterms:created xsi:type="dcterms:W3CDTF">2014-01-14T12:05:24Z</dcterms:created>
  <dcterms:modified xsi:type="dcterms:W3CDTF">2019-03-11T06:57:14Z</dcterms:modified>
</cp:coreProperties>
</file>