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/>
    <p:restoredTop sz="94703"/>
  </p:normalViewPr>
  <p:slideViewPr>
    <p:cSldViewPr snapToGrid="0" snapToObjects="1">
      <p:cViewPr>
        <p:scale>
          <a:sx n="239" d="100"/>
          <a:sy n="239" d="100"/>
        </p:scale>
        <p:origin x="-376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3375836" y="616687"/>
            <a:ext cx="1609200" cy="1610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3375835" y="616688"/>
            <a:ext cx="1216800" cy="1216800"/>
          </a:xfrm>
          <a:prstGeom prst="donut">
            <a:avLst>
              <a:gd name="adj" fmla="val 127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 rot="2700000">
            <a:off x="4259503" y="1790752"/>
            <a:ext cx="816915" cy="2387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30</cp:revision>
  <dcterms:created xsi:type="dcterms:W3CDTF">2014-01-14T12:05:24Z</dcterms:created>
  <dcterms:modified xsi:type="dcterms:W3CDTF">2018-01-07T05:35:26Z</dcterms:modified>
</cp:coreProperties>
</file>