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4696"/>
  </p:normalViewPr>
  <p:slideViewPr>
    <p:cSldViewPr snapToGrid="0" snapToObjects="1">
      <p:cViewPr>
        <p:scale>
          <a:sx n="157" d="100"/>
          <a:sy n="157" d="100"/>
        </p:scale>
        <p:origin x="168" y="-2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700000">
            <a:off x="1849800" y="796816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2076530" y="1031518"/>
            <a:ext cx="208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WT</a:t>
            </a:r>
            <a:endParaRPr lang="en-US" sz="8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005744" y="1985906"/>
            <a:ext cx="1886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30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648" y="4349334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: 140 </a:t>
            </a:r>
            <a:r>
              <a:rPr lang="en-US" dirty="0"/>
              <a:t>25 43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49891" y="1024844"/>
            <a:ext cx="2185499" cy="2160000"/>
            <a:chOff x="5849891" y="1024844"/>
            <a:chExt cx="2185499" cy="2160000"/>
          </a:xfrm>
        </p:grpSpPr>
        <p:sp>
          <p:nvSpPr>
            <p:cNvPr id="7" name="Rectangle 6"/>
            <p:cNvSpPr/>
            <p:nvPr/>
          </p:nvSpPr>
          <p:spPr>
            <a:xfrm rot="2700000">
              <a:off x="5849891" y="1024844"/>
              <a:ext cx="2160000" cy="2160000"/>
            </a:xfrm>
            <a:prstGeom prst="rect">
              <a:avLst/>
            </a:prstGeom>
            <a:solidFill>
              <a:srgbClr val="8C192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5850043" y="1380929"/>
              <a:ext cx="218534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400" dirty="0" smtClean="0">
                  <a:solidFill>
                    <a:schemeClr val="bg1"/>
                  </a:solidFill>
                  <a:latin typeface="Vera Humana 95" charset="0"/>
                  <a:ea typeface="Vera Humana 95" charset="0"/>
                  <a:cs typeface="Vera Humana 95" charset="0"/>
                </a:rPr>
                <a:t>WT</a:t>
              </a:r>
              <a:endParaRPr lang="en-US" sz="10400" dirty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 rot="2700000">
            <a:off x="3284167" y="3941643"/>
            <a:ext cx="2160000" cy="2160000"/>
          </a:xfrm>
          <a:prstGeom prst="rect">
            <a:avLst/>
          </a:prstGeom>
          <a:solidFill>
            <a:srgbClr val="8C1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3027934" y="4663420"/>
            <a:ext cx="2758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Vera Humana 95" charset="0"/>
                <a:ea typeface="Vera Humana 95" charset="0"/>
                <a:cs typeface="Vera Humana 95" charset="0"/>
              </a:rPr>
              <a:t>WaseTime</a:t>
            </a:r>
            <a:endParaRPr lang="en-US" sz="4500" dirty="0">
              <a:solidFill>
                <a:schemeClr val="bg1"/>
              </a:solidFill>
              <a:latin typeface="Vera Humana 95" charset="0"/>
              <a:ea typeface="Vera Humana 95" charset="0"/>
              <a:cs typeface="Vera Humana 9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Vera Humana 95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15</cp:revision>
  <dcterms:created xsi:type="dcterms:W3CDTF">2014-01-14T12:05:24Z</dcterms:created>
  <dcterms:modified xsi:type="dcterms:W3CDTF">2017-12-22T10:35:31Z</dcterms:modified>
</cp:coreProperties>
</file>