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85C"/>
    <a:srgbClr val="C3462B"/>
    <a:srgbClr val="1BB2A8"/>
    <a:srgbClr val="8C192B"/>
    <a:srgbClr val="C34628"/>
    <a:srgbClr val="C34623"/>
    <a:srgbClr val="C3462D"/>
    <a:srgbClr val="C3462A"/>
    <a:srgbClr val="BE462B"/>
    <a:srgbClr val="316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703"/>
  </p:normalViewPr>
  <p:slideViewPr>
    <p:cSldViewPr snapToGrid="0" snapToObjects="1">
      <p:cViewPr>
        <p:scale>
          <a:sx n="157" d="100"/>
          <a:sy n="157" d="100"/>
        </p:scale>
        <p:origin x="176" y="-2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</a:t>
              </a:r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SE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360" y="5237996"/>
            <a:ext cx="1421703" cy="1080000"/>
            <a:chOff x="755360" y="5237996"/>
            <a:chExt cx="1421703" cy="1080000"/>
          </a:xfrm>
        </p:grpSpPr>
        <p:sp>
          <p:nvSpPr>
            <p:cNvPr id="29" name="Rectangle 28"/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3D9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GEC</a:t>
              </a:r>
              <a:endPara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EC8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970249" y="4228377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SSS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6" name="Picture 2" descr="https://www.waseda.jp/top/assets/uploads/2014/04/logo_sss_aca-290x2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6" y="604781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Vera Humana 95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29</cp:revision>
  <dcterms:created xsi:type="dcterms:W3CDTF">2014-01-14T12:05:24Z</dcterms:created>
  <dcterms:modified xsi:type="dcterms:W3CDTF">2019-03-11T08:58:50Z</dcterms:modified>
</cp:coreProperties>
</file>