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703"/>
  </p:normalViewPr>
  <p:slideViewPr>
    <p:cSldViewPr snapToGrid="0" snapToObjects="1">
      <p:cViewPr>
        <p:scale>
          <a:sx n="239" d="100"/>
          <a:sy n="239" d="100"/>
        </p:scale>
        <p:origin x="-37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62916" y="903767"/>
            <a:ext cx="999461" cy="563526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41113" y="903767"/>
            <a:ext cx="999461" cy="563526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34</cp:revision>
  <dcterms:created xsi:type="dcterms:W3CDTF">2014-01-14T12:05:24Z</dcterms:created>
  <dcterms:modified xsi:type="dcterms:W3CDTF">2018-01-09T05:04:10Z</dcterms:modified>
</cp:coreProperties>
</file>