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462B"/>
    <a:srgbClr val="1BB2A8"/>
    <a:srgbClr val="8C192B"/>
    <a:srgbClr val="C34628"/>
    <a:srgbClr val="C34623"/>
    <a:srgbClr val="C3462D"/>
    <a:srgbClr val="C3462A"/>
    <a:srgbClr val="BE462B"/>
    <a:srgbClr val="316194"/>
    <a:srgbClr val="758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/>
    <p:restoredTop sz="94703"/>
  </p:normalViewPr>
  <p:slideViewPr>
    <p:cSldViewPr snapToGrid="0" snapToObjects="1">
      <p:cViewPr>
        <p:scale>
          <a:sx n="157" d="100"/>
          <a:sy n="157" d="100"/>
        </p:scale>
        <p:origin x="-2408" y="-2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700000">
            <a:off x="1849800" y="796816"/>
            <a:ext cx="2160000" cy="2160000"/>
          </a:xfrm>
          <a:prstGeom prst="rect">
            <a:avLst/>
          </a:prstGeom>
          <a:solidFill>
            <a:srgbClr val="8C1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2076530" y="1031518"/>
            <a:ext cx="2082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WT</a:t>
            </a:r>
            <a:endParaRPr lang="en-US" sz="8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2005744" y="1985906"/>
            <a:ext cx="188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WaseTime</a:t>
            </a:r>
            <a:endParaRPr lang="en-US" sz="3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648" y="4349334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Rgb</a:t>
            </a:r>
            <a:r>
              <a:rPr lang="en-US" dirty="0" smtClean="0"/>
              <a:t>: 140 </a:t>
            </a:r>
            <a:r>
              <a:rPr lang="en-US" dirty="0"/>
              <a:t>25 43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49891" y="1024844"/>
            <a:ext cx="2185499" cy="2160000"/>
            <a:chOff x="5849891" y="1024844"/>
            <a:chExt cx="2185499" cy="2160000"/>
          </a:xfrm>
        </p:grpSpPr>
        <p:sp>
          <p:nvSpPr>
            <p:cNvPr id="7" name="Rectangle 6"/>
            <p:cNvSpPr/>
            <p:nvPr/>
          </p:nvSpPr>
          <p:spPr>
            <a:xfrm rot="2700000">
              <a:off x="5849891" y="1024844"/>
              <a:ext cx="2160000" cy="2160000"/>
            </a:xfrm>
            <a:prstGeom prst="rect">
              <a:avLst/>
            </a:prstGeom>
            <a:solidFill>
              <a:srgbClr val="8C192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5850043" y="1380929"/>
              <a:ext cx="2185347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400" dirty="0" smtClean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WT</a:t>
              </a:r>
              <a:endParaRPr lang="en-US" sz="104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 rot="2700000">
            <a:off x="2100929" y="4097025"/>
            <a:ext cx="1080000" cy="1080000"/>
          </a:xfrm>
          <a:prstGeom prst="rect">
            <a:avLst/>
          </a:prstGeom>
          <a:solidFill>
            <a:srgbClr val="BE6A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2087287" y="4236470"/>
            <a:ext cx="11319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FSE</a:t>
            </a:r>
            <a:endParaRPr lang="en-US" sz="5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657" y="641917"/>
            <a:ext cx="2762250" cy="27622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25" y="463160"/>
            <a:ext cx="2762250" cy="2762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5714" y="615339"/>
            <a:ext cx="2762250" cy="276225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 rot="2700000">
            <a:off x="3975880" y="4097024"/>
            <a:ext cx="1080000" cy="1080000"/>
          </a:xfrm>
          <a:prstGeom prst="rect">
            <a:avLst/>
          </a:prstGeom>
          <a:solidFill>
            <a:srgbClr val="7588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flipH="1">
            <a:off x="3897421" y="4220285"/>
            <a:ext cx="1200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C</a:t>
            </a:r>
            <a:r>
              <a:rPr lang="en-US" sz="5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SE</a:t>
            </a:r>
            <a:endParaRPr lang="en-US" sz="5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21" name="Rectangle 20"/>
          <p:cNvSpPr/>
          <p:nvPr/>
        </p:nvSpPr>
        <p:spPr>
          <a:xfrm rot="2700000">
            <a:off x="5850830" y="4097024"/>
            <a:ext cx="1080000" cy="1080000"/>
          </a:xfrm>
          <a:prstGeom prst="rect">
            <a:avLst/>
          </a:prstGeom>
          <a:solidFill>
            <a:srgbClr val="3161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flipH="1">
            <a:off x="5804739" y="4220285"/>
            <a:ext cx="1200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A</a:t>
            </a:r>
            <a:r>
              <a:rPr lang="en-US" sz="500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SE</a:t>
            </a:r>
            <a:endParaRPr lang="en-US" sz="5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18" name="Rectangle 17"/>
          <p:cNvSpPr/>
          <p:nvPr/>
        </p:nvSpPr>
        <p:spPr>
          <a:xfrm rot="2700000">
            <a:off x="2929341" y="5329880"/>
            <a:ext cx="1080000" cy="1080000"/>
          </a:xfrm>
          <a:prstGeom prst="rect">
            <a:avLst/>
          </a:prstGeom>
          <a:solidFill>
            <a:srgbClr val="C346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flipH="1">
            <a:off x="2891422" y="5469325"/>
            <a:ext cx="11707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P</a:t>
            </a:r>
            <a:r>
              <a:rPr lang="en-US" sz="5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SE</a:t>
            </a:r>
            <a:endParaRPr lang="en-US" sz="5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25" name="Rectangle 24"/>
          <p:cNvSpPr/>
          <p:nvPr/>
        </p:nvSpPr>
        <p:spPr>
          <a:xfrm rot="2700000">
            <a:off x="4680826" y="5305733"/>
            <a:ext cx="1080000" cy="1080000"/>
          </a:xfrm>
          <a:prstGeom prst="rect">
            <a:avLst/>
          </a:prstGeom>
          <a:solidFill>
            <a:srgbClr val="8C1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flipH="1">
            <a:off x="4691459" y="5428994"/>
            <a:ext cx="11707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CJL</a:t>
            </a:r>
            <a:endParaRPr lang="en-US" sz="5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27" name="Rectangle 26"/>
          <p:cNvSpPr/>
          <p:nvPr/>
        </p:nvSpPr>
        <p:spPr>
          <a:xfrm rot="2700000">
            <a:off x="6283652" y="5441949"/>
            <a:ext cx="1080000" cy="1080000"/>
          </a:xfrm>
          <a:prstGeom prst="rect">
            <a:avLst/>
          </a:prstGeom>
          <a:solidFill>
            <a:srgbClr val="1BB2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flipH="1">
            <a:off x="6197180" y="5573302"/>
            <a:ext cx="13056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SI</a:t>
            </a:r>
            <a:r>
              <a:rPr lang="en-US" sz="500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LS</a:t>
            </a:r>
            <a:endParaRPr lang="en-US" sz="5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14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Vera Humana 95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志豪 王</cp:lastModifiedBy>
  <cp:revision>24</cp:revision>
  <dcterms:created xsi:type="dcterms:W3CDTF">2014-01-14T12:05:24Z</dcterms:created>
  <dcterms:modified xsi:type="dcterms:W3CDTF">2018-06-17T11:54:17Z</dcterms:modified>
</cp:coreProperties>
</file>