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62B"/>
    <a:srgbClr val="1BB2A8"/>
    <a:srgbClr val="8C192B"/>
    <a:srgbClr val="C34628"/>
    <a:srgbClr val="C34623"/>
    <a:srgbClr val="C3462D"/>
    <a:srgbClr val="C3462A"/>
    <a:srgbClr val="BE462B"/>
    <a:srgbClr val="316194"/>
    <a:srgbClr val="758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703"/>
  </p:normalViewPr>
  <p:slideViewPr>
    <p:cSldViewPr snapToGrid="0" snapToObjects="1">
      <p:cViewPr>
        <p:scale>
          <a:sx n="157" d="100"/>
          <a:sy n="157" d="100"/>
        </p:scale>
        <p:origin x="0" y="-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25" y="463160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4" y="615339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1422" y="5329880"/>
            <a:ext cx="1170779" cy="1080000"/>
            <a:chOff x="2891422" y="5329880"/>
            <a:chExt cx="1170779" cy="1080000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929341" y="5329880"/>
              <a:ext cx="1080000" cy="1080000"/>
            </a:xfrm>
            <a:prstGeom prst="rect">
              <a:avLst/>
            </a:prstGeom>
            <a:solidFill>
              <a:srgbClr val="C346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91422" y="5469325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P</a:t>
              </a:r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SE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26" y="5305733"/>
            <a:ext cx="1181412" cy="1080000"/>
            <a:chOff x="4680826" y="5305733"/>
            <a:chExt cx="1181412" cy="1080000"/>
          </a:xfrm>
        </p:grpSpPr>
        <p:sp>
          <p:nvSpPr>
            <p:cNvPr id="25" name="Rectangle 24"/>
            <p:cNvSpPr/>
            <p:nvPr/>
          </p:nvSpPr>
          <p:spPr>
            <a:xfrm rot="2700000">
              <a:off x="4680826" y="5305733"/>
              <a:ext cx="1080000" cy="108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691459" y="5428994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CJL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7180" y="5441949"/>
            <a:ext cx="1305622" cy="1080000"/>
            <a:chOff x="6197180" y="5441949"/>
            <a:chExt cx="1305622" cy="1080000"/>
          </a:xfrm>
        </p:grpSpPr>
        <p:sp>
          <p:nvSpPr>
            <p:cNvPr id="27" name="Rectangle 26"/>
            <p:cNvSpPr/>
            <p:nvPr/>
          </p:nvSpPr>
          <p:spPr>
            <a:xfrm rot="2700000">
              <a:off x="6283652" y="5441949"/>
              <a:ext cx="1080000" cy="1080000"/>
            </a:xfrm>
            <a:prstGeom prst="rect">
              <a:avLst/>
            </a:prstGeom>
            <a:solidFill>
              <a:srgbClr val="1BB2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197180" y="5573302"/>
              <a:ext cx="13056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SILS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14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Vera Humana 95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志豪 王</cp:lastModifiedBy>
  <cp:revision>25</cp:revision>
  <dcterms:created xsi:type="dcterms:W3CDTF">2014-01-14T12:05:24Z</dcterms:created>
  <dcterms:modified xsi:type="dcterms:W3CDTF">2018-06-17T12:41:33Z</dcterms:modified>
</cp:coreProperties>
</file>