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0373B-4776-6593-2FE1-2BD1D189CC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 Nova Light" panose="020F0502020204030204" pitchFamily="34" charset="0"/>
              </a:defRPr>
            </a:lvl1pPr>
          </a:lstStyle>
          <a:p>
            <a:r>
              <a:rPr lang="en-ZA" dirty="0"/>
              <a:t>Question 1: Systematic AI fund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55908-274F-DA4A-2D0B-931C38E212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ZA" dirty="0"/>
              <a:t>My fund vs benchmark vs active managers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FD91C-3A2C-D673-50C6-CB02F305A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dirty="0"/>
              <a:t>22582053@sun.ac.za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44642-A324-1F70-F9CF-4C50BD3C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Austin Byrne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A661E-0287-BFCB-6F3E-DF2B51EF8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B4D1-8062-46C2-8979-C9031A29A1D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50811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9936B-022F-BA5B-D2F1-C8AFA3423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FD55DB-8E65-B0F5-417F-C370698E5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8EAD8-A1C5-7E16-EAF8-2B9146F49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35E1A-433F-03E3-BAB0-05EF937A1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34F-8D57-43BE-A913-150A308FE2FC}" type="datetimeFigureOut">
              <a:rPr lang="en-ZA" smtClean="0"/>
              <a:t>2023/11/26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5A193-CC80-21CE-4825-7F4D79A9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2315D-359C-FAFC-0E56-450CF7372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B4D1-8062-46C2-8979-C9031A29A1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6745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91150-29BA-7FBA-4767-F22E1E4BE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5B323-2A07-41D6-4B69-8D823BEC2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CD313-3A96-A404-ADC7-1F26C9AD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34F-8D57-43BE-A913-150A308FE2FC}" type="datetimeFigureOut">
              <a:rPr lang="en-ZA" smtClean="0"/>
              <a:t>2023/11/26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A15D5-1578-A96D-F58D-E20257309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14197-18AC-8CEF-8095-A1E48D31F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B4D1-8062-46C2-8979-C9031A29A1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95716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2F4240-E645-28F7-C768-FA9811049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2AD3C-700C-DCD4-0DE4-ABCB1A63B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9484C-9BD1-4058-FD42-4CFC0970F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34F-8D57-43BE-A913-150A308FE2FC}" type="datetimeFigureOut">
              <a:rPr lang="en-ZA" smtClean="0"/>
              <a:t>2023/11/26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428F3-751B-4729-7CCB-9D265EAB4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013D4-B4D5-FEBE-E01A-7B4C16A7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B4D1-8062-46C2-8979-C9031A29A1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1164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B750D-B4EE-D14F-E126-A00F08E51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704964-ECDB-B641-BE3F-97281B675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18291-23B2-5F47-9F93-A9BFA1A76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68B7A-9861-4FAB-A80D-7D8FB5850A31}" type="datetimeFigureOut">
              <a:rPr lang="en-ZA" smtClean="0"/>
              <a:t>2023/11/26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13E86-0799-111B-1B45-77137DB42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B16F0-C51D-6D5B-ECF8-FE54E441C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F52-AC0C-462B-9969-7369594248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7395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85D2-E6BA-2B5C-A2EC-570AC666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B2365-A130-1942-EB48-E0C5ADCF6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F20E3-5370-20A0-8384-BC4697BD0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68B7A-9861-4FAB-A80D-7D8FB5850A31}" type="datetimeFigureOut">
              <a:rPr lang="en-ZA" smtClean="0"/>
              <a:t>2023/11/26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E38DC-83BF-6701-FE6F-DC9752418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4E3D1-D1FD-AE8A-8DA4-5C9CAA91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F52-AC0C-462B-9969-7369594248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8957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8B53-9CF1-02AF-C232-453EF03CE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07C80-8116-5F85-E3FD-614356E48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E6E6D-6B80-EDE5-1103-C1A6A7443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68B7A-9861-4FAB-A80D-7D8FB5850A31}" type="datetimeFigureOut">
              <a:rPr lang="en-ZA" smtClean="0"/>
              <a:t>2023/11/26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78D5E-E61B-80F7-2B38-1EA995B40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0CAF7-166A-2C81-BCC9-6945CBCE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F52-AC0C-462B-9969-7369594248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8905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DB5E7-1B11-4249-2108-FC8DD02B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20142-9262-1E1B-4C75-C850AC275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766B4-67B7-839D-B0F5-4AF2DE74B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D0357-8705-DF0C-F0CC-8C2742D22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68B7A-9861-4FAB-A80D-7D8FB5850A31}" type="datetimeFigureOut">
              <a:rPr lang="en-ZA" smtClean="0"/>
              <a:t>2023/11/26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36DAC-20EF-6FAA-3CE1-897C69F2E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05C51-9D83-4E19-30AB-878C7878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F52-AC0C-462B-9969-7369594248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5676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EF3AB-0C9F-3DBF-33BE-29F61343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51BC1-3527-A1A4-5288-861E37B5E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6674A-C714-70E2-AA96-B73BD1A0D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32998-56CE-599F-2A6C-DA6C9718C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6D5477-DA10-4A9E-CE6E-8D26A94106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AF2599-D7B4-F0E6-25BB-942D51943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68B7A-9861-4FAB-A80D-7D8FB5850A31}" type="datetimeFigureOut">
              <a:rPr lang="en-ZA" smtClean="0"/>
              <a:t>2023/11/26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F78AFC-A63E-F391-A4EC-6AE344C3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F5C89C-BC82-411F-A1EF-A7CD39BCA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F52-AC0C-462B-9969-7369594248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026322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B7D9-1D33-3AF1-DF52-8B22C2D92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F5238B-0344-905E-EDAF-A918071E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68B7A-9861-4FAB-A80D-7D8FB5850A31}" type="datetimeFigureOut">
              <a:rPr lang="en-ZA" smtClean="0"/>
              <a:t>2023/11/26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2A5D9B-D48C-2A26-A822-33C633830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53ECB-D571-2802-F35C-4A250083B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F52-AC0C-462B-9969-7369594248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5351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F573F-1A15-C486-0B61-B543EDA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68B7A-9861-4FAB-A80D-7D8FB5850A31}" type="datetimeFigureOut">
              <a:rPr lang="en-ZA" smtClean="0"/>
              <a:t>2023/11/26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D0C11C-81E4-F609-1EA9-D3C4559BA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B229F-2DE5-2D0B-5668-789CDBB6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F52-AC0C-462B-9969-7369594248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4195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A25E-3450-7854-1CF5-D9AB40D8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2E2C93-9E0F-66CB-ACFC-5FC623A0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34F-8D57-43BE-A913-150A308FE2FC}" type="datetimeFigureOut">
              <a:rPr lang="en-ZA" smtClean="0"/>
              <a:t>2023/11/26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E02F8-4C2B-9180-88E1-02C25166A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6A15E7-1C14-3E1C-C67C-5EDC2D4E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B4D1-8062-46C2-8979-C9031A29A1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940944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79F6E-C246-D5EC-3235-F331C4C04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18F4D-CD78-D20A-CB35-FDF95E8DA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0378F-0547-B0EC-DA61-7AEA7911A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3071F-04BD-3B3B-5E3E-18572188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68B7A-9861-4FAB-A80D-7D8FB5850A31}" type="datetimeFigureOut">
              <a:rPr lang="en-ZA" smtClean="0"/>
              <a:t>2023/11/26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5A010-9769-504E-3CCC-A187B1BA9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C9C34-AFF0-5FB2-81E1-929F7BA9F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F52-AC0C-462B-9969-7369594248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973273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E77F-CDE9-F197-2BC5-341A7EBF1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0FF0C6-82E8-77FC-3988-F6352C2B1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1E38F-14EA-A97A-60B7-DE631CEF1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19FD2-9CE3-3B43-B4D1-0E09F02C4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68B7A-9861-4FAB-A80D-7D8FB5850A31}" type="datetimeFigureOut">
              <a:rPr lang="en-ZA" smtClean="0"/>
              <a:t>2023/11/26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68728-2A7B-5C38-79EA-4756D9C8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3466D-A24F-9416-1A63-6C906CA31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F52-AC0C-462B-9969-7369594248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70172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18B35-5E69-6F7B-FC26-E23E9532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5ED8F-0A11-6993-1089-DD57E4C70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C35F2-7B11-B042-9D2B-56E70AC4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68B7A-9861-4FAB-A80D-7D8FB5850A31}" type="datetimeFigureOut">
              <a:rPr lang="en-ZA" smtClean="0"/>
              <a:t>2023/11/26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A1D9B-9A31-E934-A39F-46F3F986B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790F0-BBFC-0AB3-55F1-3253D24D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F52-AC0C-462B-9969-7369594248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146684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9C0345-DD4E-6D5F-DC04-DB68F67D35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A59C3-B7A5-F577-CEFF-AEC9696DA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F827A-00E5-E551-07C4-3CEFD917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68B7A-9861-4FAB-A80D-7D8FB5850A31}" type="datetimeFigureOut">
              <a:rPr lang="en-ZA" smtClean="0"/>
              <a:t>2023/11/26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2E336-5055-5C10-D0F7-206ECD16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B086A-AFE0-F50F-F495-A42DB9AF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F52-AC0C-462B-9969-7369594248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958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8F6C0-38AE-619A-3158-820B1C3C8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7FA89-96E1-3518-CC82-00BA4347A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A085D-6528-06E9-76A6-1E550ADA5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34F-8D57-43BE-A913-150A308FE2FC}" type="datetimeFigureOut">
              <a:rPr lang="en-ZA" smtClean="0"/>
              <a:t>2023/11/26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DA61B-138D-FBEF-9553-4274BD182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4A798-66C3-81DB-5F3F-EF562DE0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B4D1-8062-46C2-8979-C9031A29A1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697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50BF3-8AB5-216E-45E9-11AB707BD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4B2C2-226A-BA4A-D019-06D3869F9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1CC2E-AC2D-27F3-B25E-CD312F3E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34F-8D57-43BE-A913-150A308FE2FC}" type="datetimeFigureOut">
              <a:rPr lang="en-ZA" smtClean="0"/>
              <a:t>2023/11/26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120BC-84D6-C883-94D0-45CEDE0C1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F3CFE-1BC4-8DD0-9808-9839F06F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B4D1-8062-46C2-8979-C9031A29A1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9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62233-0451-7541-65F2-6E9E4D50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0D3FF-EE0C-D003-B100-0C4FD7B936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8A7F0-1AF7-B913-93B0-160201CF1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A9CBB-EDF4-C18D-7259-5FA7997F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34F-8D57-43BE-A913-150A308FE2FC}" type="datetimeFigureOut">
              <a:rPr lang="en-ZA" smtClean="0"/>
              <a:t>2023/11/26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CC1E2-223E-E0D8-C720-C11FF631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6D701-E9C2-306D-6FD7-EE988F5F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B4D1-8062-46C2-8979-C9031A29A1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3894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E9ACA-B60C-7526-F71E-8FD02D345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9B0F5-A148-A725-26A1-DE5B750A8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4EBF8-CA5F-A329-5951-7DDBF7A30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A47D2-9D59-702A-77BD-638A55C20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12D280-FE38-709C-36C8-27B595C56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4A007C-DB9E-6971-8571-C95605CB9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34F-8D57-43BE-A913-150A308FE2FC}" type="datetimeFigureOut">
              <a:rPr lang="en-ZA" smtClean="0"/>
              <a:t>2023/11/26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FD7A4D-17CF-E036-8059-0C3BBBCA1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59F822-6DF1-E591-D0B6-875CC247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B4D1-8062-46C2-8979-C9031A29A1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2940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68B96-6078-F508-99E4-B8002F564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FEC00A-59F9-5DA9-4E5F-EEA1E79B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34F-8D57-43BE-A913-150A308FE2FC}" type="datetimeFigureOut">
              <a:rPr lang="en-ZA" smtClean="0"/>
              <a:t>2023/11/26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C6ABE-53FA-4BD7-AA9B-2803F79BA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7AC6A-2C3A-C2B9-9405-2A72C9347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B4D1-8062-46C2-8979-C9031A29A1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4841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3C1238-186E-998D-30EE-7F62155F7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34F-8D57-43BE-A913-150A308FE2FC}" type="datetimeFigureOut">
              <a:rPr lang="en-ZA" smtClean="0"/>
              <a:t>2023/11/26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E22264-D481-D0B6-8D7A-DF7A100A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647A2-FF0F-ECC3-434D-8BD980A94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B4D1-8062-46C2-8979-C9031A29A1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2705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9ABA2-2401-C896-2FBD-CD0015B25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F9DC5-BD25-D593-9860-A475F9185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E8693-9AAD-6C18-61B3-A30AFEF09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3D21D-8E77-E43D-0690-2554487C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34F-8D57-43BE-A913-150A308FE2FC}" type="datetimeFigureOut">
              <a:rPr lang="en-ZA" smtClean="0"/>
              <a:t>2023/11/26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D0D3F-BCAC-3BBA-4F95-829C5E6A5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9DEE7-3923-5239-04B6-C2627BF4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B4D1-8062-46C2-8979-C9031A29A1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4674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B96107-FF13-21F7-2DAE-2490B9AD1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385DE-C82D-5B1D-DDBE-C22D6B337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9C16-00EA-E03F-16FD-E1D3BB9BFB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B734F-8D57-43BE-A913-150A308FE2FC}" type="datetimeFigureOut">
              <a:rPr lang="en-ZA" smtClean="0"/>
              <a:t>2023/11/26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CB27F-8ED8-9CEC-F92F-65867AFE9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4540D-87F0-3F31-E026-3E6D36569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7B4D1-8062-46C2-8979-C9031A29A1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749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5000CF-C346-3162-280B-04DCF0B8E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86B6E-2920-1E02-81B0-81DCDEE82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5958F-B97A-9399-4058-620DBCB64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68B7A-9861-4FAB-A80D-7D8FB5850A31}" type="datetimeFigureOut">
              <a:rPr lang="en-ZA" smtClean="0"/>
              <a:t>2023/11/26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B3535-42C5-BABF-6ADE-CC20CF732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17A9D-B1A3-A0B5-3353-4E3A023EF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B3F52-AC0C-462B-9969-7369594248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772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6CAB1F-557E-4FA4-81CC-DC491EF8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91000">
                <a:schemeClr val="tx2">
                  <a:lumMod val="50000"/>
                  <a:alpha val="1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7646891" cy="6858001"/>
          </a:xfrm>
          <a:prstGeom prst="rect">
            <a:avLst/>
          </a:prstGeom>
          <a:gradFill>
            <a:gsLst>
              <a:gs pos="41000">
                <a:schemeClr val="accent1">
                  <a:lumMod val="75000"/>
                  <a:alpha val="52000"/>
                </a:schemeClr>
              </a:gs>
              <a:gs pos="95000">
                <a:srgbClr val="000000">
                  <a:alpha val="68000"/>
                </a:srgb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550980-2AB6-4DE5-86DD-064ADF160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2501118"/>
            <a:ext cx="8091784" cy="4331436"/>
          </a:xfrm>
          <a:prstGeom prst="rect">
            <a:avLst/>
          </a:prstGeom>
          <a:gradFill>
            <a:gsLst>
              <a:gs pos="0">
                <a:srgbClr val="000000">
                  <a:alpha val="16000"/>
                </a:srgbClr>
              </a:gs>
              <a:gs pos="91000">
                <a:schemeClr val="accent1">
                  <a:alpha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F4B167-8E82-4458-AE55-88B683EBF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595" y="-3"/>
            <a:ext cx="8091784" cy="6857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6000"/>
                </a:schemeClr>
              </a:gs>
              <a:gs pos="99000">
                <a:srgbClr val="000000">
                  <a:alpha val="57000"/>
                </a:srgb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2101742" y="699966"/>
            <a:ext cx="5121259" cy="5458067"/>
          </a:xfrm>
          <a:prstGeom prst="ellipse">
            <a:avLst/>
          </a:prstGeom>
          <a:gradFill>
            <a:gsLst>
              <a:gs pos="3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7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1E550-DD61-CFB3-30BF-3A093002E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9125" y="2920878"/>
            <a:ext cx="5853227" cy="2992576"/>
          </a:xfrm>
        </p:spPr>
        <p:txBody>
          <a:bodyPr anchor="t">
            <a:normAutofit/>
          </a:bodyPr>
          <a:lstStyle/>
          <a:p>
            <a:pPr algn="l"/>
            <a:endParaRPr lang="en-ZA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21FFC-E29D-C5E4-9649-78F34D498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1364" y="1017038"/>
            <a:ext cx="5091282" cy="1248274"/>
          </a:xfrm>
        </p:spPr>
        <p:txBody>
          <a:bodyPr anchor="b">
            <a:normAutofit/>
          </a:bodyPr>
          <a:lstStyle/>
          <a:p>
            <a:pPr algn="l"/>
            <a:endParaRPr lang="en-ZA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94CF0-E9E5-0DA8-2C9B-505E2A5518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27" r="40268" b="-1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31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43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48E092-7FD3-7F42-B84D-305A7C711903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Rolling returns comparison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579A76-617F-1C75-F58B-46CE9FECD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720" y="1017149"/>
            <a:ext cx="7188199" cy="482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35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031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48E092-7FD3-7F42-B84D-305A7C711903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Box-plot comparison of returns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F3E828-46B3-D557-78FE-10B0E546C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207948"/>
            <a:ext cx="7188199" cy="443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38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031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48E092-7FD3-7F42-B84D-305A7C711903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Performance metrics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ED1E17-E642-8945-3526-730362E29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978" y="2173115"/>
            <a:ext cx="7334124" cy="251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003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Nova Light</vt:lpstr>
      <vt:lpstr>Calibri</vt:lpstr>
      <vt:lpstr>Calibri Light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byrne</dc:creator>
  <cp:lastModifiedBy>austin byrne</cp:lastModifiedBy>
  <cp:revision>1</cp:revision>
  <dcterms:created xsi:type="dcterms:W3CDTF">2023-11-26T19:54:27Z</dcterms:created>
  <dcterms:modified xsi:type="dcterms:W3CDTF">2023-11-26T20:45:02Z</dcterms:modified>
</cp:coreProperties>
</file>