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62" r:id="rId3"/>
    <p:sldId id="257" r:id="rId4"/>
    <p:sldId id="267" r:id="rId5"/>
    <p:sldId id="268" r:id="rId6"/>
    <p:sldId id="265" r:id="rId7"/>
    <p:sldId id="269" r:id="rId8"/>
    <p:sldId id="270" r:id="rId9"/>
    <p:sldId id="264" r:id="rId10"/>
    <p:sldId id="260" r:id="rId11"/>
  </p:sldIdLst>
  <p:sldSz cx="9144000" cy="5143500" type="screen16x9"/>
  <p:notesSz cx="6858000" cy="9144000"/>
  <p:embeddedFontLst>
    <p:embeddedFont>
      <p:font typeface="Roboto Condensed" panose="020B0604020202020204" charset="0"/>
      <p:regular r:id="rId13"/>
      <p:bold r:id="rId14"/>
      <p:italic r:id="rId15"/>
      <p:boldItalic r:id="rId16"/>
    </p:embeddedFont>
    <p:embeddedFont>
      <p:font typeface="Roboto Condensed Light" panose="020B0604020202020204" charset="0"/>
      <p:regular r:id="rId17"/>
      <p:bold r:id="rId18"/>
      <p:italic r:id="rId19"/>
      <p:boldItalic r:id="rId20"/>
    </p:embeddedFont>
    <p:embeddedFont>
      <p:font typeface="Arv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C9BC0A-C958-4AEE-867D-B5510EF95721}">
  <a:tblStyle styleId="{B9C9BC0A-C958-4AEE-867D-B5510EF95721}"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EAFB77-43A0-468B-9272-EAD88FC20786}"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BE265149-B0C6-436B-B985-203DD0BC5AF9}">
      <dgm:prSet phldrT="[Text]"/>
      <dgm:spPr/>
      <dgm:t>
        <a:bodyPr/>
        <a:lstStyle/>
        <a:p>
          <a:r>
            <a:rPr lang="en-US" dirty="0" smtClean="0"/>
            <a:t>Primary data collection</a:t>
          </a:r>
          <a:endParaRPr lang="en-US" dirty="0"/>
        </a:p>
      </dgm:t>
    </dgm:pt>
    <dgm:pt modelId="{A6FE38D9-6F0D-4C8E-8882-CE6655B13CDF}" type="parTrans" cxnId="{5AABDDCC-5B7A-4A33-BDE8-8E61B3248CE9}">
      <dgm:prSet/>
      <dgm:spPr/>
      <dgm:t>
        <a:bodyPr/>
        <a:lstStyle/>
        <a:p>
          <a:endParaRPr lang="en-US"/>
        </a:p>
      </dgm:t>
    </dgm:pt>
    <dgm:pt modelId="{65307B3F-495C-46C6-9F3F-650069850151}" type="sibTrans" cxnId="{5AABDDCC-5B7A-4A33-BDE8-8E61B3248CE9}">
      <dgm:prSet/>
      <dgm:spPr/>
      <dgm:t>
        <a:bodyPr/>
        <a:lstStyle/>
        <a:p>
          <a:endParaRPr lang="en-US"/>
        </a:p>
      </dgm:t>
    </dgm:pt>
    <dgm:pt modelId="{A273361C-01EC-4F4E-9736-C6E3823CB72F}">
      <dgm:prSet phldrT="[Text]" custT="1"/>
      <dgm:spPr/>
      <dgm:t>
        <a:bodyPr/>
        <a:lstStyle/>
        <a:p>
          <a:r>
            <a:rPr lang="en-US" sz="1050" dirty="0" smtClean="0"/>
            <a:t>Doctors and Nurse</a:t>
          </a:r>
          <a:endParaRPr lang="en-US" sz="1050" dirty="0"/>
        </a:p>
      </dgm:t>
    </dgm:pt>
    <dgm:pt modelId="{91C198C9-BE53-4E64-9B7B-A3BD9E7A7B47}" type="parTrans" cxnId="{ABB236A3-CDBA-42C0-8D5A-95AB60EF2520}">
      <dgm:prSet/>
      <dgm:spPr/>
      <dgm:t>
        <a:bodyPr/>
        <a:lstStyle/>
        <a:p>
          <a:endParaRPr lang="en-US"/>
        </a:p>
      </dgm:t>
    </dgm:pt>
    <dgm:pt modelId="{C92C1B47-FFC4-4D6A-97E0-B84335409189}" type="sibTrans" cxnId="{ABB236A3-CDBA-42C0-8D5A-95AB60EF2520}">
      <dgm:prSet/>
      <dgm:spPr/>
      <dgm:t>
        <a:bodyPr/>
        <a:lstStyle/>
        <a:p>
          <a:endParaRPr lang="en-US"/>
        </a:p>
      </dgm:t>
    </dgm:pt>
    <dgm:pt modelId="{711E5449-90E0-4293-AA0F-6C1E2D8F0F95}">
      <dgm:prSet phldrT="[Text]"/>
      <dgm:spPr/>
      <dgm:t>
        <a:bodyPr/>
        <a:lstStyle/>
        <a:p>
          <a:r>
            <a:rPr lang="en-US" dirty="0" smtClean="0"/>
            <a:t>Pushed to the data center</a:t>
          </a:r>
          <a:endParaRPr lang="en-US" dirty="0"/>
        </a:p>
      </dgm:t>
    </dgm:pt>
    <dgm:pt modelId="{167582D8-D44B-4BA0-92B9-7784A27CB0E6}" type="parTrans" cxnId="{7078D045-8824-46CE-AD37-5F9F074E4B42}">
      <dgm:prSet/>
      <dgm:spPr/>
      <dgm:t>
        <a:bodyPr/>
        <a:lstStyle/>
        <a:p>
          <a:endParaRPr lang="en-US"/>
        </a:p>
      </dgm:t>
    </dgm:pt>
    <dgm:pt modelId="{82206222-AF54-45A3-9EBF-1608DFA19CF9}" type="sibTrans" cxnId="{7078D045-8824-46CE-AD37-5F9F074E4B42}">
      <dgm:prSet/>
      <dgm:spPr/>
      <dgm:t>
        <a:bodyPr/>
        <a:lstStyle/>
        <a:p>
          <a:endParaRPr lang="en-US"/>
        </a:p>
      </dgm:t>
    </dgm:pt>
    <dgm:pt modelId="{7EFEF5A0-6F14-401B-8F12-B588EBE9B91B}">
      <dgm:prSet phldrT="[Text]"/>
      <dgm:spPr/>
      <dgm:t>
        <a:bodyPr/>
        <a:lstStyle/>
        <a:p>
          <a:r>
            <a:rPr lang="en-US" dirty="0" smtClean="0"/>
            <a:t>Automatic Synchronization of data</a:t>
          </a:r>
          <a:endParaRPr lang="en-US" dirty="0"/>
        </a:p>
      </dgm:t>
    </dgm:pt>
    <dgm:pt modelId="{BAF6E00F-C961-4907-9992-170838B22EF3}" type="parTrans" cxnId="{D4CD7DE9-12A8-42F1-8750-A2E91DA3FD3A}">
      <dgm:prSet/>
      <dgm:spPr/>
      <dgm:t>
        <a:bodyPr/>
        <a:lstStyle/>
        <a:p>
          <a:endParaRPr lang="en-US"/>
        </a:p>
      </dgm:t>
    </dgm:pt>
    <dgm:pt modelId="{01B0A1F3-F1D1-4E4A-AE6E-D9E484176868}" type="sibTrans" cxnId="{D4CD7DE9-12A8-42F1-8750-A2E91DA3FD3A}">
      <dgm:prSet/>
      <dgm:spPr/>
      <dgm:t>
        <a:bodyPr/>
        <a:lstStyle/>
        <a:p>
          <a:endParaRPr lang="en-US"/>
        </a:p>
      </dgm:t>
    </dgm:pt>
    <dgm:pt modelId="{5B4845CE-CA17-466C-8604-88852CD83AC0}">
      <dgm:prSet phldrT="[Text]"/>
      <dgm:spPr/>
      <dgm:t>
        <a:bodyPr/>
        <a:lstStyle/>
        <a:p>
          <a:r>
            <a:rPr lang="en-US" dirty="0" smtClean="0"/>
            <a:t>Performance of data </a:t>
          </a:r>
          <a:r>
            <a:rPr lang="en-US" dirty="0" err="1" smtClean="0"/>
            <a:t>urnalysis</a:t>
          </a:r>
          <a:endParaRPr lang="en-US" dirty="0"/>
        </a:p>
      </dgm:t>
    </dgm:pt>
    <dgm:pt modelId="{23999172-C80F-4081-BECD-705AAD9615AE}" type="parTrans" cxnId="{2A3CA8DF-28E0-4991-B614-86767DD63902}">
      <dgm:prSet/>
      <dgm:spPr/>
      <dgm:t>
        <a:bodyPr/>
        <a:lstStyle/>
        <a:p>
          <a:endParaRPr lang="en-US"/>
        </a:p>
      </dgm:t>
    </dgm:pt>
    <dgm:pt modelId="{9962D950-2D9F-4099-A582-32A8CC72CFEA}" type="sibTrans" cxnId="{2A3CA8DF-28E0-4991-B614-86767DD63902}">
      <dgm:prSet/>
      <dgm:spPr/>
      <dgm:t>
        <a:bodyPr/>
        <a:lstStyle/>
        <a:p>
          <a:endParaRPr lang="en-US"/>
        </a:p>
      </dgm:t>
    </dgm:pt>
    <dgm:pt modelId="{9872D41B-BC7C-48C2-A08E-91BA1711F801}">
      <dgm:prSet phldrT="[Text]"/>
      <dgm:spPr/>
      <dgm:t>
        <a:bodyPr/>
        <a:lstStyle/>
        <a:p>
          <a:r>
            <a:rPr lang="en-US" dirty="0" smtClean="0"/>
            <a:t>Expert Data </a:t>
          </a:r>
          <a:r>
            <a:rPr lang="en-US" dirty="0" err="1" smtClean="0"/>
            <a:t>urnalysts</a:t>
          </a:r>
          <a:endParaRPr lang="en-US" dirty="0"/>
        </a:p>
      </dgm:t>
    </dgm:pt>
    <dgm:pt modelId="{073AB02E-00B8-495C-A210-D929AAF3EB8C}" type="parTrans" cxnId="{C0002733-B8E6-4978-B6B7-204DF923207E}">
      <dgm:prSet/>
      <dgm:spPr/>
      <dgm:t>
        <a:bodyPr/>
        <a:lstStyle/>
        <a:p>
          <a:endParaRPr lang="en-US"/>
        </a:p>
      </dgm:t>
    </dgm:pt>
    <dgm:pt modelId="{F423A419-0113-4360-B379-3F820F03B40C}" type="sibTrans" cxnId="{C0002733-B8E6-4978-B6B7-204DF923207E}">
      <dgm:prSet/>
      <dgm:spPr/>
      <dgm:t>
        <a:bodyPr/>
        <a:lstStyle/>
        <a:p>
          <a:endParaRPr lang="en-US"/>
        </a:p>
      </dgm:t>
    </dgm:pt>
    <dgm:pt modelId="{89F3F4EF-8721-48C6-AA8D-4675FF2791D5}">
      <dgm:prSet phldrT="[Text]"/>
      <dgm:spPr/>
      <dgm:t>
        <a:bodyPr/>
        <a:lstStyle/>
        <a:p>
          <a:r>
            <a:rPr lang="en-US" dirty="0" err="1" smtClean="0"/>
            <a:t>Purblishing</a:t>
          </a:r>
          <a:r>
            <a:rPr lang="en-US" dirty="0" smtClean="0"/>
            <a:t> of daily updates</a:t>
          </a:r>
          <a:endParaRPr lang="en-US" dirty="0"/>
        </a:p>
      </dgm:t>
    </dgm:pt>
    <dgm:pt modelId="{B8A0532D-51EA-45D9-A68E-F201154290E7}" type="parTrans" cxnId="{8B10646B-C8B3-4E9A-B7B0-E74B6DCAA2AE}">
      <dgm:prSet/>
      <dgm:spPr/>
      <dgm:t>
        <a:bodyPr/>
        <a:lstStyle/>
        <a:p>
          <a:endParaRPr lang="en-US"/>
        </a:p>
      </dgm:t>
    </dgm:pt>
    <dgm:pt modelId="{CA4C606E-E8A4-412B-858A-FE9B939827B0}" type="sibTrans" cxnId="{8B10646B-C8B3-4E9A-B7B0-E74B6DCAA2AE}">
      <dgm:prSet/>
      <dgm:spPr/>
      <dgm:t>
        <a:bodyPr/>
        <a:lstStyle/>
        <a:p>
          <a:endParaRPr lang="en-US"/>
        </a:p>
      </dgm:t>
    </dgm:pt>
    <dgm:pt modelId="{037C3F14-8FB7-46E6-B630-697EA0B8343E}">
      <dgm:prSet phldrT="[Text]"/>
      <dgm:spPr/>
      <dgm:t>
        <a:bodyPr/>
        <a:lstStyle/>
        <a:p>
          <a:r>
            <a:rPr lang="en-US" dirty="0" smtClean="0"/>
            <a:t>Front end view types </a:t>
          </a:r>
          <a:r>
            <a:rPr lang="en-US" dirty="0" err="1" smtClean="0"/>
            <a:t>e.g</a:t>
          </a:r>
          <a:r>
            <a:rPr lang="en-US" dirty="0" smtClean="0"/>
            <a:t> mobile apps and website</a:t>
          </a:r>
          <a:endParaRPr lang="en-US" dirty="0"/>
        </a:p>
      </dgm:t>
    </dgm:pt>
    <dgm:pt modelId="{25B5CCF2-BD4D-4389-847F-F44E8B57E3D8}" type="parTrans" cxnId="{41B602A9-5E17-4BCA-96D6-D5BF8793FBF0}">
      <dgm:prSet/>
      <dgm:spPr/>
      <dgm:t>
        <a:bodyPr/>
        <a:lstStyle/>
        <a:p>
          <a:endParaRPr lang="en-US"/>
        </a:p>
      </dgm:t>
    </dgm:pt>
    <dgm:pt modelId="{5EF4473B-D790-46B2-8692-EA3A68A6B978}" type="sibTrans" cxnId="{41B602A9-5E17-4BCA-96D6-D5BF8793FBF0}">
      <dgm:prSet/>
      <dgm:spPr/>
      <dgm:t>
        <a:bodyPr/>
        <a:lstStyle/>
        <a:p>
          <a:endParaRPr lang="en-US"/>
        </a:p>
      </dgm:t>
    </dgm:pt>
    <dgm:pt modelId="{41F978B3-63A5-49C2-A8A7-13D97F65C51D}" type="pres">
      <dgm:prSet presAssocID="{71EAFB77-43A0-468B-9272-EAD88FC20786}" presName="cycleMatrixDiagram" presStyleCnt="0">
        <dgm:presLayoutVars>
          <dgm:chMax val="1"/>
          <dgm:dir/>
          <dgm:animLvl val="lvl"/>
          <dgm:resizeHandles val="exact"/>
        </dgm:presLayoutVars>
      </dgm:prSet>
      <dgm:spPr/>
    </dgm:pt>
    <dgm:pt modelId="{4519E487-2152-4DB0-9E68-322979F91878}" type="pres">
      <dgm:prSet presAssocID="{71EAFB77-43A0-468B-9272-EAD88FC20786}" presName="children" presStyleCnt="0"/>
      <dgm:spPr/>
    </dgm:pt>
    <dgm:pt modelId="{37909B29-A167-4E15-8F37-59092A408F77}" type="pres">
      <dgm:prSet presAssocID="{71EAFB77-43A0-468B-9272-EAD88FC20786}" presName="child1group" presStyleCnt="0"/>
      <dgm:spPr/>
    </dgm:pt>
    <dgm:pt modelId="{ED711349-E1E7-4F7D-91AC-C932D9FE4C21}" type="pres">
      <dgm:prSet presAssocID="{71EAFB77-43A0-468B-9272-EAD88FC20786}" presName="child1" presStyleLbl="bgAcc1" presStyleIdx="0" presStyleCnt="4" custLinFactNeighborX="-12682" custLinFactNeighborY="8243"/>
      <dgm:spPr/>
      <dgm:t>
        <a:bodyPr/>
        <a:lstStyle/>
        <a:p>
          <a:endParaRPr lang="en-US"/>
        </a:p>
      </dgm:t>
    </dgm:pt>
    <dgm:pt modelId="{98EB70D7-E3BA-409B-A128-3C6EA6B92DA9}" type="pres">
      <dgm:prSet presAssocID="{71EAFB77-43A0-468B-9272-EAD88FC20786}" presName="child1Text" presStyleLbl="bgAcc1" presStyleIdx="0" presStyleCnt="4">
        <dgm:presLayoutVars>
          <dgm:bulletEnabled val="1"/>
        </dgm:presLayoutVars>
      </dgm:prSet>
      <dgm:spPr/>
      <dgm:t>
        <a:bodyPr/>
        <a:lstStyle/>
        <a:p>
          <a:endParaRPr lang="en-US"/>
        </a:p>
      </dgm:t>
    </dgm:pt>
    <dgm:pt modelId="{E8F3AC3E-71AA-4638-9036-4C429D406D49}" type="pres">
      <dgm:prSet presAssocID="{71EAFB77-43A0-468B-9272-EAD88FC20786}" presName="child2group" presStyleCnt="0"/>
      <dgm:spPr/>
    </dgm:pt>
    <dgm:pt modelId="{6CB9FAD2-3C26-4787-A8E5-4A9622B85C59}" type="pres">
      <dgm:prSet presAssocID="{71EAFB77-43A0-468B-9272-EAD88FC20786}" presName="child2" presStyleLbl="bgAcc1" presStyleIdx="1" presStyleCnt="4" custLinFactNeighborX="7342" custLinFactNeighborY="12365"/>
      <dgm:spPr/>
      <dgm:t>
        <a:bodyPr/>
        <a:lstStyle/>
        <a:p>
          <a:endParaRPr lang="en-US"/>
        </a:p>
      </dgm:t>
    </dgm:pt>
    <dgm:pt modelId="{26DBB7B0-C408-4DC8-A097-4FC8A221129C}" type="pres">
      <dgm:prSet presAssocID="{71EAFB77-43A0-468B-9272-EAD88FC20786}" presName="child2Text" presStyleLbl="bgAcc1" presStyleIdx="1" presStyleCnt="4">
        <dgm:presLayoutVars>
          <dgm:bulletEnabled val="1"/>
        </dgm:presLayoutVars>
      </dgm:prSet>
      <dgm:spPr/>
      <dgm:t>
        <a:bodyPr/>
        <a:lstStyle/>
        <a:p>
          <a:endParaRPr lang="en-US"/>
        </a:p>
      </dgm:t>
    </dgm:pt>
    <dgm:pt modelId="{F2079A68-7135-4FC4-8CAC-A3DD8772C817}" type="pres">
      <dgm:prSet presAssocID="{71EAFB77-43A0-468B-9272-EAD88FC20786}" presName="child3group" presStyleCnt="0"/>
      <dgm:spPr/>
    </dgm:pt>
    <dgm:pt modelId="{F2153C49-0E7C-47C7-9637-E82C1CB7C354}" type="pres">
      <dgm:prSet presAssocID="{71EAFB77-43A0-468B-9272-EAD88FC20786}" presName="child3" presStyleLbl="bgAcc1" presStyleIdx="2" presStyleCnt="4"/>
      <dgm:spPr/>
      <dgm:t>
        <a:bodyPr/>
        <a:lstStyle/>
        <a:p>
          <a:endParaRPr lang="en-US"/>
        </a:p>
      </dgm:t>
    </dgm:pt>
    <dgm:pt modelId="{6F8664B1-B31A-4FA0-B88D-FCEEAABB5AF6}" type="pres">
      <dgm:prSet presAssocID="{71EAFB77-43A0-468B-9272-EAD88FC20786}" presName="child3Text" presStyleLbl="bgAcc1" presStyleIdx="2" presStyleCnt="4">
        <dgm:presLayoutVars>
          <dgm:bulletEnabled val="1"/>
        </dgm:presLayoutVars>
      </dgm:prSet>
      <dgm:spPr/>
      <dgm:t>
        <a:bodyPr/>
        <a:lstStyle/>
        <a:p>
          <a:endParaRPr lang="en-US"/>
        </a:p>
      </dgm:t>
    </dgm:pt>
    <dgm:pt modelId="{90F55AC1-7051-4C79-BBC7-32B67DEDE6A9}" type="pres">
      <dgm:prSet presAssocID="{71EAFB77-43A0-468B-9272-EAD88FC20786}" presName="child4group" presStyleCnt="0"/>
      <dgm:spPr/>
    </dgm:pt>
    <dgm:pt modelId="{B6CAFE77-9671-456D-A139-5E74678E8F96}" type="pres">
      <dgm:prSet presAssocID="{71EAFB77-43A0-468B-9272-EAD88FC20786}" presName="child4" presStyleLbl="bgAcc1" presStyleIdx="3" presStyleCnt="4"/>
      <dgm:spPr/>
      <dgm:t>
        <a:bodyPr/>
        <a:lstStyle/>
        <a:p>
          <a:endParaRPr lang="en-US"/>
        </a:p>
      </dgm:t>
    </dgm:pt>
    <dgm:pt modelId="{39454C3A-3FE9-4214-BB6E-4B5F0C3E7C2E}" type="pres">
      <dgm:prSet presAssocID="{71EAFB77-43A0-468B-9272-EAD88FC20786}" presName="child4Text" presStyleLbl="bgAcc1" presStyleIdx="3" presStyleCnt="4">
        <dgm:presLayoutVars>
          <dgm:bulletEnabled val="1"/>
        </dgm:presLayoutVars>
      </dgm:prSet>
      <dgm:spPr/>
      <dgm:t>
        <a:bodyPr/>
        <a:lstStyle/>
        <a:p>
          <a:endParaRPr lang="en-US"/>
        </a:p>
      </dgm:t>
    </dgm:pt>
    <dgm:pt modelId="{751F4B61-CB46-4032-AA1B-B1E846DC01A4}" type="pres">
      <dgm:prSet presAssocID="{71EAFB77-43A0-468B-9272-EAD88FC20786}" presName="childPlaceholder" presStyleCnt="0"/>
      <dgm:spPr/>
    </dgm:pt>
    <dgm:pt modelId="{BCC9B0F2-B8E6-4571-8423-6DAD2EFBA32B}" type="pres">
      <dgm:prSet presAssocID="{71EAFB77-43A0-468B-9272-EAD88FC20786}" presName="circle" presStyleCnt="0"/>
      <dgm:spPr/>
    </dgm:pt>
    <dgm:pt modelId="{551C22B3-0336-4FAE-B944-76465E568C20}" type="pres">
      <dgm:prSet presAssocID="{71EAFB77-43A0-468B-9272-EAD88FC20786}" presName="quadrant1" presStyleLbl="node1" presStyleIdx="0" presStyleCnt="4">
        <dgm:presLayoutVars>
          <dgm:chMax val="1"/>
          <dgm:bulletEnabled val="1"/>
        </dgm:presLayoutVars>
      </dgm:prSet>
      <dgm:spPr/>
      <dgm:t>
        <a:bodyPr/>
        <a:lstStyle/>
        <a:p>
          <a:endParaRPr lang="en-US"/>
        </a:p>
      </dgm:t>
    </dgm:pt>
    <dgm:pt modelId="{08C73BAB-516F-4061-8459-E4CA58B32EDE}" type="pres">
      <dgm:prSet presAssocID="{71EAFB77-43A0-468B-9272-EAD88FC20786}" presName="quadrant2" presStyleLbl="node1" presStyleIdx="1" presStyleCnt="4">
        <dgm:presLayoutVars>
          <dgm:chMax val="1"/>
          <dgm:bulletEnabled val="1"/>
        </dgm:presLayoutVars>
      </dgm:prSet>
      <dgm:spPr/>
    </dgm:pt>
    <dgm:pt modelId="{8F2581CA-5A1E-49FB-85B2-FA9B1CB7CE1F}" type="pres">
      <dgm:prSet presAssocID="{71EAFB77-43A0-468B-9272-EAD88FC20786}" presName="quadrant3" presStyleLbl="node1" presStyleIdx="2" presStyleCnt="4">
        <dgm:presLayoutVars>
          <dgm:chMax val="1"/>
          <dgm:bulletEnabled val="1"/>
        </dgm:presLayoutVars>
      </dgm:prSet>
      <dgm:spPr/>
    </dgm:pt>
    <dgm:pt modelId="{DEEC85B9-7210-4C3B-9FAB-F8F4D6971DE4}" type="pres">
      <dgm:prSet presAssocID="{71EAFB77-43A0-468B-9272-EAD88FC20786}" presName="quadrant4" presStyleLbl="node1" presStyleIdx="3" presStyleCnt="4">
        <dgm:presLayoutVars>
          <dgm:chMax val="1"/>
          <dgm:bulletEnabled val="1"/>
        </dgm:presLayoutVars>
      </dgm:prSet>
      <dgm:spPr/>
    </dgm:pt>
    <dgm:pt modelId="{FB85C4A0-625E-4115-B72D-A16C161B083D}" type="pres">
      <dgm:prSet presAssocID="{71EAFB77-43A0-468B-9272-EAD88FC20786}" presName="quadrantPlaceholder" presStyleCnt="0"/>
      <dgm:spPr/>
    </dgm:pt>
    <dgm:pt modelId="{68ED0AF3-D572-4B35-826A-6001F7B10061}" type="pres">
      <dgm:prSet presAssocID="{71EAFB77-43A0-468B-9272-EAD88FC20786}" presName="center1" presStyleLbl="fgShp" presStyleIdx="0" presStyleCnt="2"/>
      <dgm:spPr/>
    </dgm:pt>
    <dgm:pt modelId="{212221A2-BAD4-447A-A756-37CC60873B0C}" type="pres">
      <dgm:prSet presAssocID="{71EAFB77-43A0-468B-9272-EAD88FC20786}" presName="center2" presStyleLbl="fgShp" presStyleIdx="1" presStyleCnt="2"/>
      <dgm:spPr/>
    </dgm:pt>
  </dgm:ptLst>
  <dgm:cxnLst>
    <dgm:cxn modelId="{EEAEF7D2-3C99-433D-8BE5-6B271A6E3D5C}" type="presOf" srcId="{9872D41B-BC7C-48C2-A08E-91BA1711F801}" destId="{F2153C49-0E7C-47C7-9637-E82C1CB7C354}" srcOrd="0" destOrd="0" presId="urn:microsoft.com/office/officeart/2005/8/layout/cycle4"/>
    <dgm:cxn modelId="{C0002733-B8E6-4978-B6B7-204DF923207E}" srcId="{5B4845CE-CA17-466C-8604-88852CD83AC0}" destId="{9872D41B-BC7C-48C2-A08E-91BA1711F801}" srcOrd="0" destOrd="0" parTransId="{073AB02E-00B8-495C-A210-D929AAF3EB8C}" sibTransId="{F423A419-0113-4360-B379-3F820F03B40C}"/>
    <dgm:cxn modelId="{995B2749-0D8D-4798-9C16-AC77A0C0288B}" type="presOf" srcId="{71EAFB77-43A0-468B-9272-EAD88FC20786}" destId="{41F978B3-63A5-49C2-A8A7-13D97F65C51D}" srcOrd="0" destOrd="0" presId="urn:microsoft.com/office/officeart/2005/8/layout/cycle4"/>
    <dgm:cxn modelId="{C3E56ED8-3CD3-47AA-8C6E-483B6C1B5120}" type="presOf" srcId="{7EFEF5A0-6F14-401B-8F12-B588EBE9B91B}" destId="{26DBB7B0-C408-4DC8-A097-4FC8A221129C}" srcOrd="1" destOrd="0" presId="urn:microsoft.com/office/officeart/2005/8/layout/cycle4"/>
    <dgm:cxn modelId="{077CF1D7-6487-4AC9-AE68-EAD6759951E8}" type="presOf" srcId="{89F3F4EF-8721-48C6-AA8D-4675FF2791D5}" destId="{DEEC85B9-7210-4C3B-9FAB-F8F4D6971DE4}" srcOrd="0" destOrd="0" presId="urn:microsoft.com/office/officeart/2005/8/layout/cycle4"/>
    <dgm:cxn modelId="{A007747E-82F0-44CE-9DB6-E044ACB7E55A}" type="presOf" srcId="{A273361C-01EC-4F4E-9736-C6E3823CB72F}" destId="{ED711349-E1E7-4F7D-91AC-C932D9FE4C21}" srcOrd="0" destOrd="0" presId="urn:microsoft.com/office/officeart/2005/8/layout/cycle4"/>
    <dgm:cxn modelId="{18D82610-6DA3-4CA4-9586-A5EFA4092565}" type="presOf" srcId="{711E5449-90E0-4293-AA0F-6C1E2D8F0F95}" destId="{08C73BAB-516F-4061-8459-E4CA58B32EDE}" srcOrd="0" destOrd="0" presId="urn:microsoft.com/office/officeart/2005/8/layout/cycle4"/>
    <dgm:cxn modelId="{ABB236A3-CDBA-42C0-8D5A-95AB60EF2520}" srcId="{BE265149-B0C6-436B-B985-203DD0BC5AF9}" destId="{A273361C-01EC-4F4E-9736-C6E3823CB72F}" srcOrd="0" destOrd="0" parTransId="{91C198C9-BE53-4E64-9B7B-A3BD9E7A7B47}" sibTransId="{C92C1B47-FFC4-4D6A-97E0-B84335409189}"/>
    <dgm:cxn modelId="{5AABDDCC-5B7A-4A33-BDE8-8E61B3248CE9}" srcId="{71EAFB77-43A0-468B-9272-EAD88FC20786}" destId="{BE265149-B0C6-436B-B985-203DD0BC5AF9}" srcOrd="0" destOrd="0" parTransId="{A6FE38D9-6F0D-4C8E-8882-CE6655B13CDF}" sibTransId="{65307B3F-495C-46C6-9F3F-650069850151}"/>
    <dgm:cxn modelId="{D4CD7DE9-12A8-42F1-8750-A2E91DA3FD3A}" srcId="{711E5449-90E0-4293-AA0F-6C1E2D8F0F95}" destId="{7EFEF5A0-6F14-401B-8F12-B588EBE9B91B}" srcOrd="0" destOrd="0" parTransId="{BAF6E00F-C961-4907-9992-170838B22EF3}" sibTransId="{01B0A1F3-F1D1-4E4A-AE6E-D9E484176868}"/>
    <dgm:cxn modelId="{FE0F9A86-9AA8-4874-866A-629C35C8BF5E}" type="presOf" srcId="{A273361C-01EC-4F4E-9736-C6E3823CB72F}" destId="{98EB70D7-E3BA-409B-A128-3C6EA6B92DA9}" srcOrd="1" destOrd="0" presId="urn:microsoft.com/office/officeart/2005/8/layout/cycle4"/>
    <dgm:cxn modelId="{119A98A3-C23D-4554-9E37-FBA7E1A2390E}" type="presOf" srcId="{037C3F14-8FB7-46E6-B630-697EA0B8343E}" destId="{39454C3A-3FE9-4214-BB6E-4B5F0C3E7C2E}" srcOrd="1" destOrd="0" presId="urn:microsoft.com/office/officeart/2005/8/layout/cycle4"/>
    <dgm:cxn modelId="{422D2701-BE5F-4812-99CF-173E8A5BF24A}" type="presOf" srcId="{5B4845CE-CA17-466C-8604-88852CD83AC0}" destId="{8F2581CA-5A1E-49FB-85B2-FA9B1CB7CE1F}" srcOrd="0" destOrd="0" presId="urn:microsoft.com/office/officeart/2005/8/layout/cycle4"/>
    <dgm:cxn modelId="{7C5DAA26-24D1-4BA6-9DBA-1D10D8AF0980}" type="presOf" srcId="{037C3F14-8FB7-46E6-B630-697EA0B8343E}" destId="{B6CAFE77-9671-456D-A139-5E74678E8F96}" srcOrd="0" destOrd="0" presId="urn:microsoft.com/office/officeart/2005/8/layout/cycle4"/>
    <dgm:cxn modelId="{792D03C2-A311-4876-871D-CBB7A76633A5}" type="presOf" srcId="{BE265149-B0C6-436B-B985-203DD0BC5AF9}" destId="{551C22B3-0336-4FAE-B944-76465E568C20}" srcOrd="0" destOrd="0" presId="urn:microsoft.com/office/officeart/2005/8/layout/cycle4"/>
    <dgm:cxn modelId="{7078D045-8824-46CE-AD37-5F9F074E4B42}" srcId="{71EAFB77-43A0-468B-9272-EAD88FC20786}" destId="{711E5449-90E0-4293-AA0F-6C1E2D8F0F95}" srcOrd="1" destOrd="0" parTransId="{167582D8-D44B-4BA0-92B9-7784A27CB0E6}" sibTransId="{82206222-AF54-45A3-9EBF-1608DFA19CF9}"/>
    <dgm:cxn modelId="{41B602A9-5E17-4BCA-96D6-D5BF8793FBF0}" srcId="{89F3F4EF-8721-48C6-AA8D-4675FF2791D5}" destId="{037C3F14-8FB7-46E6-B630-697EA0B8343E}" srcOrd="0" destOrd="0" parTransId="{25B5CCF2-BD4D-4389-847F-F44E8B57E3D8}" sibTransId="{5EF4473B-D790-46B2-8692-EA3A68A6B978}"/>
    <dgm:cxn modelId="{8B10646B-C8B3-4E9A-B7B0-E74B6DCAA2AE}" srcId="{71EAFB77-43A0-468B-9272-EAD88FC20786}" destId="{89F3F4EF-8721-48C6-AA8D-4675FF2791D5}" srcOrd="3" destOrd="0" parTransId="{B8A0532D-51EA-45D9-A68E-F201154290E7}" sibTransId="{CA4C606E-E8A4-412B-858A-FE9B939827B0}"/>
    <dgm:cxn modelId="{6D06FE37-4B03-4323-BCFF-6793E21370F5}" type="presOf" srcId="{9872D41B-BC7C-48C2-A08E-91BA1711F801}" destId="{6F8664B1-B31A-4FA0-B88D-FCEEAABB5AF6}" srcOrd="1" destOrd="0" presId="urn:microsoft.com/office/officeart/2005/8/layout/cycle4"/>
    <dgm:cxn modelId="{DED0BD69-60D7-420E-A228-0C627F409175}" type="presOf" srcId="{7EFEF5A0-6F14-401B-8F12-B588EBE9B91B}" destId="{6CB9FAD2-3C26-4787-A8E5-4A9622B85C59}" srcOrd="0" destOrd="0" presId="urn:microsoft.com/office/officeart/2005/8/layout/cycle4"/>
    <dgm:cxn modelId="{2A3CA8DF-28E0-4991-B614-86767DD63902}" srcId="{71EAFB77-43A0-468B-9272-EAD88FC20786}" destId="{5B4845CE-CA17-466C-8604-88852CD83AC0}" srcOrd="2" destOrd="0" parTransId="{23999172-C80F-4081-BECD-705AAD9615AE}" sibTransId="{9962D950-2D9F-4099-A582-32A8CC72CFEA}"/>
    <dgm:cxn modelId="{9B27852E-1B84-4994-A3CC-781AC0C168A3}" type="presParOf" srcId="{41F978B3-63A5-49C2-A8A7-13D97F65C51D}" destId="{4519E487-2152-4DB0-9E68-322979F91878}" srcOrd="0" destOrd="0" presId="urn:microsoft.com/office/officeart/2005/8/layout/cycle4"/>
    <dgm:cxn modelId="{71792DF8-7A58-4F92-AB8A-D2010A45E039}" type="presParOf" srcId="{4519E487-2152-4DB0-9E68-322979F91878}" destId="{37909B29-A167-4E15-8F37-59092A408F77}" srcOrd="0" destOrd="0" presId="urn:microsoft.com/office/officeart/2005/8/layout/cycle4"/>
    <dgm:cxn modelId="{F35EE763-EA56-4AFB-8D1E-EFE0D0627F9F}" type="presParOf" srcId="{37909B29-A167-4E15-8F37-59092A408F77}" destId="{ED711349-E1E7-4F7D-91AC-C932D9FE4C21}" srcOrd="0" destOrd="0" presId="urn:microsoft.com/office/officeart/2005/8/layout/cycle4"/>
    <dgm:cxn modelId="{4A4B7C91-FCF4-4E0E-B0F6-846FD570BE70}" type="presParOf" srcId="{37909B29-A167-4E15-8F37-59092A408F77}" destId="{98EB70D7-E3BA-409B-A128-3C6EA6B92DA9}" srcOrd="1" destOrd="0" presId="urn:microsoft.com/office/officeart/2005/8/layout/cycle4"/>
    <dgm:cxn modelId="{B5637C0C-2CF6-449F-8D6E-203C3B160A4F}" type="presParOf" srcId="{4519E487-2152-4DB0-9E68-322979F91878}" destId="{E8F3AC3E-71AA-4638-9036-4C429D406D49}" srcOrd="1" destOrd="0" presId="urn:microsoft.com/office/officeart/2005/8/layout/cycle4"/>
    <dgm:cxn modelId="{D7F3A80E-E0F1-417E-A5EC-384F4E6D3A50}" type="presParOf" srcId="{E8F3AC3E-71AA-4638-9036-4C429D406D49}" destId="{6CB9FAD2-3C26-4787-A8E5-4A9622B85C59}" srcOrd="0" destOrd="0" presId="urn:microsoft.com/office/officeart/2005/8/layout/cycle4"/>
    <dgm:cxn modelId="{047D808C-393B-4FF9-9F8C-85FC8EC07B1D}" type="presParOf" srcId="{E8F3AC3E-71AA-4638-9036-4C429D406D49}" destId="{26DBB7B0-C408-4DC8-A097-4FC8A221129C}" srcOrd="1" destOrd="0" presId="urn:microsoft.com/office/officeart/2005/8/layout/cycle4"/>
    <dgm:cxn modelId="{1C3F3638-1256-4E7F-885B-F2C528ED0D09}" type="presParOf" srcId="{4519E487-2152-4DB0-9E68-322979F91878}" destId="{F2079A68-7135-4FC4-8CAC-A3DD8772C817}" srcOrd="2" destOrd="0" presId="urn:microsoft.com/office/officeart/2005/8/layout/cycle4"/>
    <dgm:cxn modelId="{9CB1B431-B6F2-4C89-B437-DCD7B723DF91}" type="presParOf" srcId="{F2079A68-7135-4FC4-8CAC-A3DD8772C817}" destId="{F2153C49-0E7C-47C7-9637-E82C1CB7C354}" srcOrd="0" destOrd="0" presId="urn:microsoft.com/office/officeart/2005/8/layout/cycle4"/>
    <dgm:cxn modelId="{5A7082C0-DF0A-4BD0-89FF-AC81FBD73F9A}" type="presParOf" srcId="{F2079A68-7135-4FC4-8CAC-A3DD8772C817}" destId="{6F8664B1-B31A-4FA0-B88D-FCEEAABB5AF6}" srcOrd="1" destOrd="0" presId="urn:microsoft.com/office/officeart/2005/8/layout/cycle4"/>
    <dgm:cxn modelId="{95C1D064-AD0C-4EAF-A69D-402226347F1C}" type="presParOf" srcId="{4519E487-2152-4DB0-9E68-322979F91878}" destId="{90F55AC1-7051-4C79-BBC7-32B67DEDE6A9}" srcOrd="3" destOrd="0" presId="urn:microsoft.com/office/officeart/2005/8/layout/cycle4"/>
    <dgm:cxn modelId="{F911C6A3-52E5-4B69-B082-5FC93004B633}" type="presParOf" srcId="{90F55AC1-7051-4C79-BBC7-32B67DEDE6A9}" destId="{B6CAFE77-9671-456D-A139-5E74678E8F96}" srcOrd="0" destOrd="0" presId="urn:microsoft.com/office/officeart/2005/8/layout/cycle4"/>
    <dgm:cxn modelId="{BA00C7C7-D4AA-44A1-87CD-6A14371FBEC3}" type="presParOf" srcId="{90F55AC1-7051-4C79-BBC7-32B67DEDE6A9}" destId="{39454C3A-3FE9-4214-BB6E-4B5F0C3E7C2E}" srcOrd="1" destOrd="0" presId="urn:microsoft.com/office/officeart/2005/8/layout/cycle4"/>
    <dgm:cxn modelId="{6E01BA63-3C08-4138-8FA7-FAB90DEB4B61}" type="presParOf" srcId="{4519E487-2152-4DB0-9E68-322979F91878}" destId="{751F4B61-CB46-4032-AA1B-B1E846DC01A4}" srcOrd="4" destOrd="0" presId="urn:microsoft.com/office/officeart/2005/8/layout/cycle4"/>
    <dgm:cxn modelId="{A0BE04D2-E10D-4E68-856C-A359AC41C6AC}" type="presParOf" srcId="{41F978B3-63A5-49C2-A8A7-13D97F65C51D}" destId="{BCC9B0F2-B8E6-4571-8423-6DAD2EFBA32B}" srcOrd="1" destOrd="0" presId="urn:microsoft.com/office/officeart/2005/8/layout/cycle4"/>
    <dgm:cxn modelId="{1EEDBE37-14E8-4F67-8410-0855ABBD58B5}" type="presParOf" srcId="{BCC9B0F2-B8E6-4571-8423-6DAD2EFBA32B}" destId="{551C22B3-0336-4FAE-B944-76465E568C20}" srcOrd="0" destOrd="0" presId="urn:microsoft.com/office/officeart/2005/8/layout/cycle4"/>
    <dgm:cxn modelId="{F79641E5-5400-4C14-859C-2B25B54D19AB}" type="presParOf" srcId="{BCC9B0F2-B8E6-4571-8423-6DAD2EFBA32B}" destId="{08C73BAB-516F-4061-8459-E4CA58B32EDE}" srcOrd="1" destOrd="0" presId="urn:microsoft.com/office/officeart/2005/8/layout/cycle4"/>
    <dgm:cxn modelId="{ECE4D32A-8D9A-4DFD-B7B7-82CBA11A300F}" type="presParOf" srcId="{BCC9B0F2-B8E6-4571-8423-6DAD2EFBA32B}" destId="{8F2581CA-5A1E-49FB-85B2-FA9B1CB7CE1F}" srcOrd="2" destOrd="0" presId="urn:microsoft.com/office/officeart/2005/8/layout/cycle4"/>
    <dgm:cxn modelId="{AC1EC40E-0406-4886-9AE9-26CA3A4AF454}" type="presParOf" srcId="{BCC9B0F2-B8E6-4571-8423-6DAD2EFBA32B}" destId="{DEEC85B9-7210-4C3B-9FAB-F8F4D6971DE4}" srcOrd="3" destOrd="0" presId="urn:microsoft.com/office/officeart/2005/8/layout/cycle4"/>
    <dgm:cxn modelId="{040C6056-8C81-43D5-BDC4-51A5CB441B2B}" type="presParOf" srcId="{BCC9B0F2-B8E6-4571-8423-6DAD2EFBA32B}" destId="{FB85C4A0-625E-4115-B72D-A16C161B083D}" srcOrd="4" destOrd="0" presId="urn:microsoft.com/office/officeart/2005/8/layout/cycle4"/>
    <dgm:cxn modelId="{01896299-C40F-4BB0-B761-734FCF1A6A88}" type="presParOf" srcId="{41F978B3-63A5-49C2-A8A7-13D97F65C51D}" destId="{68ED0AF3-D572-4B35-826A-6001F7B10061}" srcOrd="2" destOrd="0" presId="urn:microsoft.com/office/officeart/2005/8/layout/cycle4"/>
    <dgm:cxn modelId="{AD922BF1-DFB2-4798-80C9-7812A523FA3B}" type="presParOf" srcId="{41F978B3-63A5-49C2-A8A7-13D97F65C51D}" destId="{212221A2-BAD4-447A-A756-37CC60873B0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53C49-0E7C-47C7-9637-E82C1CB7C354}">
      <dsp:nvSpPr>
        <dsp:cNvPr id="0" name=""/>
        <dsp:cNvSpPr/>
      </dsp:nvSpPr>
      <dsp:spPr>
        <a:xfrm>
          <a:off x="3830321" y="2118828"/>
          <a:ext cx="1539266" cy="9970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Expert Data </a:t>
          </a:r>
          <a:r>
            <a:rPr lang="en-US" sz="900" kern="1200" dirty="0" err="1" smtClean="0"/>
            <a:t>urnalysts</a:t>
          </a:r>
          <a:endParaRPr lang="en-US" sz="900" kern="1200" dirty="0"/>
        </a:p>
      </dsp:txBody>
      <dsp:txXfrm>
        <a:off x="4314004" y="2390005"/>
        <a:ext cx="1033680" cy="704015"/>
      </dsp:txXfrm>
    </dsp:sp>
    <dsp:sp modelId="{B6CAFE77-9671-456D-A139-5E74678E8F96}">
      <dsp:nvSpPr>
        <dsp:cNvPr id="0" name=""/>
        <dsp:cNvSpPr/>
      </dsp:nvSpPr>
      <dsp:spPr>
        <a:xfrm>
          <a:off x="1318886" y="2118828"/>
          <a:ext cx="1539266" cy="9970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Front end view types </a:t>
          </a:r>
          <a:r>
            <a:rPr lang="en-US" sz="900" kern="1200" dirty="0" err="1" smtClean="0"/>
            <a:t>e.g</a:t>
          </a:r>
          <a:r>
            <a:rPr lang="en-US" sz="900" kern="1200" dirty="0" smtClean="0"/>
            <a:t> mobile apps and website</a:t>
          </a:r>
          <a:endParaRPr lang="en-US" sz="900" kern="1200" dirty="0"/>
        </a:p>
      </dsp:txBody>
      <dsp:txXfrm>
        <a:off x="1340789" y="2390005"/>
        <a:ext cx="1033680" cy="704015"/>
      </dsp:txXfrm>
    </dsp:sp>
    <dsp:sp modelId="{6CB9FAD2-3C26-4787-A8E5-4A9622B85C59}">
      <dsp:nvSpPr>
        <dsp:cNvPr id="0" name=""/>
        <dsp:cNvSpPr/>
      </dsp:nvSpPr>
      <dsp:spPr>
        <a:xfrm>
          <a:off x="3943334" y="123290"/>
          <a:ext cx="1539266" cy="9970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Automatic Synchronization of data</a:t>
          </a:r>
          <a:endParaRPr lang="en-US" sz="900" kern="1200" dirty="0"/>
        </a:p>
      </dsp:txBody>
      <dsp:txXfrm>
        <a:off x="4427017" y="145193"/>
        <a:ext cx="1033680" cy="704015"/>
      </dsp:txXfrm>
    </dsp:sp>
    <dsp:sp modelId="{ED711349-E1E7-4F7D-91AC-C932D9FE4C21}">
      <dsp:nvSpPr>
        <dsp:cNvPr id="0" name=""/>
        <dsp:cNvSpPr/>
      </dsp:nvSpPr>
      <dsp:spPr>
        <a:xfrm>
          <a:off x="1123677" y="82190"/>
          <a:ext cx="1539266" cy="9970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t>Doctors and Nurse</a:t>
          </a:r>
          <a:endParaRPr lang="en-US" sz="1050" kern="1200" dirty="0"/>
        </a:p>
      </dsp:txBody>
      <dsp:txXfrm>
        <a:off x="1145580" y="104093"/>
        <a:ext cx="1033680" cy="704015"/>
      </dsp:txXfrm>
    </dsp:sp>
    <dsp:sp modelId="{551C22B3-0336-4FAE-B944-76465E568C20}">
      <dsp:nvSpPr>
        <dsp:cNvPr id="0" name=""/>
        <dsp:cNvSpPr/>
      </dsp:nvSpPr>
      <dsp:spPr>
        <a:xfrm>
          <a:off x="1963883" y="177607"/>
          <a:ext cx="1349195" cy="1349195"/>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Primary data collection</a:t>
          </a:r>
          <a:endParaRPr lang="en-US" sz="1000" kern="1200" dirty="0"/>
        </a:p>
      </dsp:txBody>
      <dsp:txXfrm>
        <a:off x="2359053" y="572777"/>
        <a:ext cx="954025" cy="954025"/>
      </dsp:txXfrm>
    </dsp:sp>
    <dsp:sp modelId="{08C73BAB-516F-4061-8459-E4CA58B32EDE}">
      <dsp:nvSpPr>
        <dsp:cNvPr id="0" name=""/>
        <dsp:cNvSpPr/>
      </dsp:nvSpPr>
      <dsp:spPr>
        <a:xfrm rot="5400000">
          <a:off x="3375396" y="177607"/>
          <a:ext cx="1349195" cy="1349195"/>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Pushed to the data center</a:t>
          </a:r>
          <a:endParaRPr lang="en-US" sz="1000" kern="1200" dirty="0"/>
        </a:p>
      </dsp:txBody>
      <dsp:txXfrm rot="-5400000">
        <a:off x="3375396" y="572777"/>
        <a:ext cx="954025" cy="954025"/>
      </dsp:txXfrm>
    </dsp:sp>
    <dsp:sp modelId="{8F2581CA-5A1E-49FB-85B2-FA9B1CB7CE1F}">
      <dsp:nvSpPr>
        <dsp:cNvPr id="0" name=""/>
        <dsp:cNvSpPr/>
      </dsp:nvSpPr>
      <dsp:spPr>
        <a:xfrm rot="10800000">
          <a:off x="3375396" y="1589121"/>
          <a:ext cx="1349195" cy="1349195"/>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Performance of data </a:t>
          </a:r>
          <a:r>
            <a:rPr lang="en-US" sz="1000" kern="1200" dirty="0" err="1" smtClean="0"/>
            <a:t>urnalysis</a:t>
          </a:r>
          <a:endParaRPr lang="en-US" sz="1000" kern="1200" dirty="0"/>
        </a:p>
      </dsp:txBody>
      <dsp:txXfrm rot="10800000">
        <a:off x="3375396" y="1589121"/>
        <a:ext cx="954025" cy="954025"/>
      </dsp:txXfrm>
    </dsp:sp>
    <dsp:sp modelId="{DEEC85B9-7210-4C3B-9FAB-F8F4D6971DE4}">
      <dsp:nvSpPr>
        <dsp:cNvPr id="0" name=""/>
        <dsp:cNvSpPr/>
      </dsp:nvSpPr>
      <dsp:spPr>
        <a:xfrm rot="16200000">
          <a:off x="1963883" y="1589121"/>
          <a:ext cx="1349195" cy="1349195"/>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err="1" smtClean="0"/>
            <a:t>Purblishing</a:t>
          </a:r>
          <a:r>
            <a:rPr lang="en-US" sz="1000" kern="1200" dirty="0" smtClean="0"/>
            <a:t> of daily updates</a:t>
          </a:r>
          <a:endParaRPr lang="en-US" sz="1000" kern="1200" dirty="0"/>
        </a:p>
      </dsp:txBody>
      <dsp:txXfrm rot="5400000">
        <a:off x="2359053" y="1589121"/>
        <a:ext cx="954025" cy="954025"/>
      </dsp:txXfrm>
    </dsp:sp>
    <dsp:sp modelId="{68ED0AF3-D572-4B35-826A-6001F7B10061}">
      <dsp:nvSpPr>
        <dsp:cNvPr id="0" name=""/>
        <dsp:cNvSpPr/>
      </dsp:nvSpPr>
      <dsp:spPr>
        <a:xfrm>
          <a:off x="3111322" y="1277528"/>
          <a:ext cx="465830" cy="405070"/>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2221A2-BAD4-447A-A756-37CC60873B0C}">
      <dsp:nvSpPr>
        <dsp:cNvPr id="0" name=""/>
        <dsp:cNvSpPr/>
      </dsp:nvSpPr>
      <dsp:spPr>
        <a:xfrm rot="10800000">
          <a:off x="3111322" y="1433325"/>
          <a:ext cx="465830" cy="405070"/>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821546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571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086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597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Current</a:t>
            </a:r>
            <a:r>
              <a:rPr lang="en-US" baseline="0" dirty="0" smtClean="0"/>
              <a:t> system used by major Dispensaries</a:t>
            </a:r>
          </a:p>
          <a:p>
            <a:pPr marL="0" lvl="0" indent="0">
              <a:spcBef>
                <a:spcPts val="0"/>
              </a:spcBef>
              <a:spcAft>
                <a:spcPts val="0"/>
              </a:spcAft>
              <a:buNone/>
            </a:pPr>
            <a:endParaRPr dirty="0"/>
          </a:p>
        </p:txBody>
      </p:sp>
    </p:spTree>
    <p:extLst>
      <p:ext uri="{BB962C8B-B14F-4D97-AF65-F5344CB8AC3E}">
        <p14:creationId xmlns:p14="http://schemas.microsoft.com/office/powerpoint/2010/main" val="55576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110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634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5373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spcBef>
                <a:spcPts val="0"/>
              </a:spcBef>
              <a:buNone/>
              <a:defRPr sz="1200" b="1">
                <a:solidFill>
                  <a:srgbClr val="FFFFFF"/>
                </a:solidFill>
                <a:latin typeface="Roboto Condensed"/>
                <a:ea typeface="Roboto Condensed"/>
                <a:cs typeface="Roboto Condensed"/>
                <a:sym typeface="Roboto Condensed"/>
              </a:defRPr>
            </a:lvl1pPr>
            <a:lvl2pPr lvl="1" algn="r">
              <a:spcBef>
                <a:spcPts val="0"/>
              </a:spcBef>
              <a:buNone/>
              <a:defRPr sz="1200" b="1">
                <a:solidFill>
                  <a:srgbClr val="FFFFFF"/>
                </a:solidFill>
                <a:latin typeface="Roboto Condensed"/>
                <a:ea typeface="Roboto Condensed"/>
                <a:cs typeface="Roboto Condensed"/>
                <a:sym typeface="Roboto Condensed"/>
              </a:defRPr>
            </a:lvl2pPr>
            <a:lvl3pPr lvl="2" algn="r">
              <a:spcBef>
                <a:spcPts val="0"/>
              </a:spcBef>
              <a:buNone/>
              <a:defRPr sz="1200" b="1">
                <a:solidFill>
                  <a:srgbClr val="FFFFFF"/>
                </a:solidFill>
                <a:latin typeface="Roboto Condensed"/>
                <a:ea typeface="Roboto Condensed"/>
                <a:cs typeface="Roboto Condensed"/>
                <a:sym typeface="Roboto Condensed"/>
              </a:defRPr>
            </a:lvl3pPr>
            <a:lvl4pPr lvl="3" algn="r">
              <a:spcBef>
                <a:spcPts val="0"/>
              </a:spcBef>
              <a:buNone/>
              <a:defRPr sz="1200" b="1">
                <a:solidFill>
                  <a:srgbClr val="FFFFFF"/>
                </a:solidFill>
                <a:latin typeface="Roboto Condensed"/>
                <a:ea typeface="Roboto Condensed"/>
                <a:cs typeface="Roboto Condensed"/>
                <a:sym typeface="Roboto Condensed"/>
              </a:defRPr>
            </a:lvl4pPr>
            <a:lvl5pPr lvl="4" algn="r">
              <a:spcBef>
                <a:spcPts val="0"/>
              </a:spcBef>
              <a:buNone/>
              <a:defRPr sz="1200" b="1">
                <a:solidFill>
                  <a:srgbClr val="FFFFFF"/>
                </a:solidFill>
                <a:latin typeface="Roboto Condensed"/>
                <a:ea typeface="Roboto Condensed"/>
                <a:cs typeface="Roboto Condensed"/>
                <a:sym typeface="Roboto Condensed"/>
              </a:defRPr>
            </a:lvl5pPr>
            <a:lvl6pPr lvl="5" algn="r">
              <a:spcBef>
                <a:spcPts val="0"/>
              </a:spcBef>
              <a:buNone/>
              <a:defRPr sz="1200" b="1">
                <a:solidFill>
                  <a:srgbClr val="FFFFFF"/>
                </a:solidFill>
                <a:latin typeface="Roboto Condensed"/>
                <a:ea typeface="Roboto Condensed"/>
                <a:cs typeface="Roboto Condensed"/>
                <a:sym typeface="Roboto Condensed"/>
              </a:defRPr>
            </a:lvl6pPr>
            <a:lvl7pPr lvl="6" algn="r">
              <a:spcBef>
                <a:spcPts val="0"/>
              </a:spcBef>
              <a:buNone/>
              <a:defRPr sz="1200" b="1">
                <a:solidFill>
                  <a:srgbClr val="FFFFFF"/>
                </a:solidFill>
                <a:latin typeface="Roboto Condensed"/>
                <a:ea typeface="Roboto Condensed"/>
                <a:cs typeface="Roboto Condensed"/>
                <a:sym typeface="Roboto Condensed"/>
              </a:defRPr>
            </a:lvl7pPr>
            <a:lvl8pPr lvl="7" algn="r">
              <a:spcBef>
                <a:spcPts val="0"/>
              </a:spcBef>
              <a:buNone/>
              <a:defRPr sz="1200" b="1">
                <a:solidFill>
                  <a:srgbClr val="FFFFFF"/>
                </a:solidFill>
                <a:latin typeface="Roboto Condensed"/>
                <a:ea typeface="Roboto Condensed"/>
                <a:cs typeface="Roboto Condensed"/>
                <a:sym typeface="Roboto Condensed"/>
              </a:defRPr>
            </a:lvl8pPr>
            <a:lvl9pPr lvl="8" algn="r">
              <a:spcBef>
                <a:spcPts val="0"/>
              </a:spcBef>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5593080"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Austine Gwa</a:t>
            </a:r>
            <a:r>
              <a:rPr lang="en" sz="2800" b="0" dirty="0" smtClean="0"/>
              <a:t/>
            </a:r>
            <a:br>
              <a:rPr lang="en" sz="2800" b="0" dirty="0" smtClean="0"/>
            </a:br>
            <a:r>
              <a:rPr lang="en" sz="2800" b="0" dirty="0" smtClean="0"/>
              <a:t>smart Disease outbreak detection system</a:t>
            </a:r>
            <a:br>
              <a:rPr lang="en" sz="2800" b="0" dirty="0" smtClean="0"/>
            </a:br>
            <a:endParaRPr b="0" dirty="0"/>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t>CHALLENGES</a:t>
            </a:r>
            <a:endParaRPr dirty="0"/>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 name="Text Placeholder 3"/>
          <p:cNvSpPr>
            <a:spLocks noGrp="1"/>
          </p:cNvSpPr>
          <p:nvPr>
            <p:ph type="body" idx="1"/>
          </p:nvPr>
        </p:nvSpPr>
        <p:spPr>
          <a:xfrm>
            <a:off x="814274" y="1537988"/>
            <a:ext cx="7415325" cy="2724300"/>
          </a:xfrm>
        </p:spPr>
        <p:txBody>
          <a:bodyPr/>
          <a:lstStyle/>
          <a:p>
            <a:pPr marL="101600" indent="0">
              <a:buNone/>
            </a:pPr>
            <a:endParaRPr lang="en-US" dirty="0"/>
          </a:p>
          <a:p>
            <a:endParaRPr lang="en-US" dirty="0" smtClean="0"/>
          </a:p>
          <a:p>
            <a:endParaRPr lang=""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3999" cy="5143500"/>
          </a:xfrm>
          <a:prstGeom prst="rect">
            <a:avLst/>
          </a:prstGeom>
        </p:spPr>
      </p:pic>
    </p:spTree>
    <p:extLst>
      <p:ext uri="{BB962C8B-B14F-4D97-AF65-F5344CB8AC3E}">
        <p14:creationId xmlns:p14="http://schemas.microsoft.com/office/powerpoint/2010/main" val="86561834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Developer</a:t>
            </a:r>
            <a:endParaRPr dirty="0"/>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 name="Text Placeholder 3"/>
          <p:cNvSpPr>
            <a:spLocks noGrp="1"/>
          </p:cNvSpPr>
          <p:nvPr>
            <p:ph type="body" idx="1"/>
          </p:nvPr>
        </p:nvSpPr>
        <p:spPr>
          <a:xfrm>
            <a:off x="1068512" y="2537717"/>
            <a:ext cx="5548045" cy="1181528"/>
          </a:xfrm>
        </p:spPr>
        <p:txBody>
          <a:bodyPr/>
          <a:lstStyle/>
          <a:p>
            <a:r>
              <a:rPr lang="" dirty="0" smtClean="0"/>
              <a:t>AUSTINE </a:t>
            </a:r>
            <a:r>
              <a:rPr lang="" dirty="0" smtClean="0"/>
              <a:t>GWA                    SIT/B/01-02699/2016</a:t>
            </a:r>
          </a:p>
          <a:p>
            <a:endParaRPr lang="" dirty="0"/>
          </a:p>
        </p:txBody>
      </p:sp>
    </p:spTree>
    <p:extLst>
      <p:ext uri="{BB962C8B-B14F-4D97-AF65-F5344CB8AC3E}">
        <p14:creationId xmlns:p14="http://schemas.microsoft.com/office/powerpoint/2010/main" val="14228926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t>CHALLENGE </a:t>
            </a:r>
            <a:r>
              <a:rPr lang="en-US" dirty="0" smtClean="0"/>
              <a:t>/ problem</a:t>
            </a:r>
            <a:endParaRPr dirty="0"/>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 name="Text Placeholder 3"/>
          <p:cNvSpPr>
            <a:spLocks noGrp="1"/>
          </p:cNvSpPr>
          <p:nvPr>
            <p:ph type="body" idx="1"/>
          </p:nvPr>
        </p:nvSpPr>
        <p:spPr>
          <a:xfrm>
            <a:off x="814274" y="1537988"/>
            <a:ext cx="7415325" cy="2724300"/>
          </a:xfrm>
        </p:spPr>
        <p:txBody>
          <a:bodyPr/>
          <a:lstStyle/>
          <a:p>
            <a:pPr>
              <a:buFont typeface="Wingdings" panose="05000000000000000000" pitchFamily="2" charset="2"/>
              <a:buChar char="v"/>
            </a:pPr>
            <a:r>
              <a:rPr lang="en-US" dirty="0" smtClean="0"/>
              <a:t>Outbreak of diseases has been a problem in many communities </a:t>
            </a:r>
          </a:p>
          <a:p>
            <a:pPr marL="101600" indent="0">
              <a:buNone/>
            </a:pPr>
            <a:r>
              <a:rPr lang="en-US" dirty="0" smtClean="0"/>
              <a:t> Mostly to the communities where </a:t>
            </a:r>
            <a:r>
              <a:rPr lang="en-US" dirty="0" err="1" smtClean="0"/>
              <a:t>acces</a:t>
            </a:r>
            <a:r>
              <a:rPr lang="en-US" dirty="0" smtClean="0"/>
              <a:t> to current information is a big     deal.   While most deadly </a:t>
            </a:r>
            <a:r>
              <a:rPr lang="en-US" dirty="0" err="1" smtClean="0"/>
              <a:t>disaeses</a:t>
            </a:r>
            <a:r>
              <a:rPr lang="en-US" dirty="0" smtClean="0"/>
              <a:t> like cholera, typhoid , TB </a:t>
            </a:r>
            <a:r>
              <a:rPr lang="en-US" dirty="0" err="1" smtClean="0"/>
              <a:t>etc</a:t>
            </a:r>
            <a:r>
              <a:rPr lang="en-US" dirty="0" smtClean="0"/>
              <a:t> always break out and destroy lives without being realized as soon.</a:t>
            </a:r>
          </a:p>
          <a:p>
            <a:pPr>
              <a:buFont typeface="Wingdings" panose="05000000000000000000" pitchFamily="2" charset="2"/>
              <a:buChar char="v"/>
            </a:pPr>
            <a:r>
              <a:rPr lang="en-US" dirty="0" smtClean="0"/>
              <a:t> </a:t>
            </a:r>
            <a:r>
              <a:rPr lang="en-US" dirty="0"/>
              <a:t>T</a:t>
            </a:r>
            <a:r>
              <a:rPr lang="en-US" dirty="0" smtClean="0"/>
              <a:t>hese disease outbreaks need to be realized and fought in due time.</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t>CHALLENGE 2</a:t>
            </a:r>
            <a:endParaRPr dirty="0"/>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 name="Text Placeholder 3"/>
          <p:cNvSpPr>
            <a:spLocks noGrp="1"/>
          </p:cNvSpPr>
          <p:nvPr>
            <p:ph type="body" idx="1"/>
          </p:nvPr>
        </p:nvSpPr>
        <p:spPr>
          <a:xfrm>
            <a:off x="814274" y="1537988"/>
            <a:ext cx="7415325" cy="2724300"/>
          </a:xfrm>
        </p:spPr>
        <p:txBody>
          <a:bodyPr/>
          <a:lstStyle/>
          <a:p>
            <a:pPr marL="101600" indent="0">
              <a:buNone/>
            </a:pP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 y="0"/>
            <a:ext cx="9138793" cy="5143500"/>
          </a:xfrm>
          <a:prstGeom prst="rect">
            <a:avLst/>
          </a:prstGeom>
        </p:spPr>
      </p:pic>
    </p:spTree>
    <p:extLst>
      <p:ext uri="{BB962C8B-B14F-4D97-AF65-F5344CB8AC3E}">
        <p14:creationId xmlns:p14="http://schemas.microsoft.com/office/powerpoint/2010/main" val="1594619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r>
              <a:rPr lang="en-US" dirty="0" smtClean="0"/>
              <a:t/>
            </a:r>
            <a:br>
              <a:rPr lang="en-US" dirty="0" smtClean="0"/>
            </a:br>
            <a:endParaRPr lang="en-US" dirty="0"/>
          </a:p>
        </p:txBody>
      </p:sp>
      <p:sp>
        <p:nvSpPr>
          <p:cNvPr id="3" name="Text Placeholder 2"/>
          <p:cNvSpPr>
            <a:spLocks noGrp="1"/>
          </p:cNvSpPr>
          <p:nvPr>
            <p:ph type="body" idx="1"/>
          </p:nvPr>
        </p:nvSpPr>
        <p:spPr>
          <a:xfrm>
            <a:off x="814275" y="1315092"/>
            <a:ext cx="7220116" cy="3321408"/>
          </a:xfrm>
        </p:spPr>
        <p:txBody>
          <a:bodyPr/>
          <a:lstStyle/>
          <a:p>
            <a:pPr>
              <a:buFont typeface="Wingdings" panose="05000000000000000000" pitchFamily="2" charset="2"/>
              <a:buChar char="Ø"/>
            </a:pPr>
            <a:r>
              <a:rPr lang="en-US" dirty="0" smtClean="0"/>
              <a:t>My solution to  this problem comes in 3 easy steps.</a:t>
            </a:r>
          </a:p>
          <a:p>
            <a:pPr marL="615950" indent="-514350">
              <a:buFont typeface="+mj-lt"/>
              <a:buAutoNum type="romanLcPeriod"/>
            </a:pPr>
            <a:r>
              <a:rPr lang="en-US" dirty="0" smtClean="0"/>
              <a:t>Automate patient health data collection</a:t>
            </a:r>
          </a:p>
          <a:p>
            <a:pPr marL="615950" indent="-514350">
              <a:buFont typeface="+mj-lt"/>
              <a:buAutoNum type="romanLcPeriod"/>
            </a:pPr>
            <a:r>
              <a:rPr lang="en-US" dirty="0" smtClean="0"/>
              <a:t>Store all data for all patients from a specific community in one data center</a:t>
            </a:r>
          </a:p>
          <a:p>
            <a:pPr marL="615950" indent="-514350">
              <a:buFont typeface="+mj-lt"/>
              <a:buAutoNum type="romanLcPeriod"/>
            </a:pPr>
            <a:r>
              <a:rPr lang="en-US" dirty="0" smtClean="0"/>
              <a:t>Automate a daily analytics on this data to determine the number , type and area  of diseases recorded in a single day                </a:t>
            </a:r>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39282681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t>THE PERSONNA  (Who are the beneficiaries?) </a:t>
            </a:r>
            <a:endParaRPr dirty="0"/>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 name="Text Placeholder 3"/>
          <p:cNvSpPr>
            <a:spLocks noGrp="1"/>
          </p:cNvSpPr>
          <p:nvPr>
            <p:ph type="body" idx="1"/>
          </p:nvPr>
        </p:nvSpPr>
        <p:spPr>
          <a:xfrm>
            <a:off x="814274" y="1537987"/>
            <a:ext cx="7415325" cy="2981761"/>
          </a:xfrm>
        </p:spPr>
        <p:txBody>
          <a:bodyPr/>
          <a:lstStyle/>
          <a:p>
            <a:r>
              <a:rPr lang="en-US" sz="2400" b="1" dirty="0"/>
              <a:t>Health workers at Health facilities.</a:t>
            </a:r>
          </a:p>
          <a:p>
            <a:pPr marL="118872" indent="0">
              <a:buNone/>
            </a:pPr>
            <a:r>
              <a:rPr lang="en-US" sz="1800" dirty="0"/>
              <a:t>They </a:t>
            </a:r>
            <a:r>
              <a:rPr lang="en-US" sz="1800" dirty="0" smtClean="0"/>
              <a:t>use </a:t>
            </a:r>
            <a:r>
              <a:rPr lang="en-US" sz="1800" dirty="0"/>
              <a:t>the </a:t>
            </a:r>
            <a:r>
              <a:rPr lang="en-US" sz="1800" dirty="0" smtClean="0"/>
              <a:t>system will help the health workers to determine disease  outbreaks  in time and  act on  them accordingly </a:t>
            </a:r>
          </a:p>
          <a:p>
            <a:pPr marL="118872" indent="0">
              <a:buNone/>
            </a:pPr>
            <a:r>
              <a:rPr lang="en-US" b="1" dirty="0" smtClean="0"/>
              <a:t>Villagers (common </a:t>
            </a:r>
            <a:r>
              <a:rPr lang="en-US" b="1" dirty="0" err="1" smtClean="0"/>
              <a:t>mwananchi</a:t>
            </a:r>
            <a:r>
              <a:rPr lang="en-US" b="1" dirty="0" smtClean="0"/>
              <a:t>)</a:t>
            </a:r>
            <a:endParaRPr lang="en-US" b="1" dirty="0"/>
          </a:p>
          <a:p>
            <a:pPr marL="118872" indent="0">
              <a:buNone/>
            </a:pPr>
            <a:r>
              <a:rPr lang="en-US" sz="1800" dirty="0"/>
              <a:t>They can access already analyzed data from the system  from anywhere at </a:t>
            </a:r>
            <a:r>
              <a:rPr lang="en-US" sz="1800" dirty="0" smtClean="0"/>
              <a:t>anytime</a:t>
            </a:r>
            <a:r>
              <a:rPr lang="en-US" sz="1800" dirty="0" smtClean="0"/>
              <a:t>. This will help  them know the diseases that are deadly and common around  their  proximity.</a:t>
            </a:r>
            <a:endParaRPr lang="en-US" sz="1800" dirty="0"/>
          </a:p>
          <a:p>
            <a:pPr marL="118872" indent="0">
              <a:buNone/>
            </a:pPr>
            <a:endParaRPr lang="en-US" sz="1800" dirty="0"/>
          </a:p>
        </p:txBody>
      </p:sp>
    </p:spTree>
    <p:extLst>
      <p:ext uri="{BB962C8B-B14F-4D97-AF65-F5344CB8AC3E}">
        <p14:creationId xmlns:p14="http://schemas.microsoft.com/office/powerpoint/2010/main" val="138569351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Text Placeholder 2"/>
          <p:cNvSpPr>
            <a:spLocks noGrp="1"/>
          </p:cNvSpPr>
          <p:nvPr>
            <p:ph type="body" idx="1"/>
          </p:nvPr>
        </p:nvSpPr>
        <p:spPr>
          <a:xfrm>
            <a:off x="814274" y="1537988"/>
            <a:ext cx="7446147" cy="2950332"/>
          </a:xfrm>
        </p:spPr>
        <p:txBody>
          <a:bodyPr/>
          <a:lstStyle/>
          <a:p>
            <a:pPr>
              <a:buFont typeface="Courier New" panose="02070309020205020404" pitchFamily="49" charset="0"/>
              <a:buChar char="o"/>
            </a:pPr>
            <a:r>
              <a:rPr lang="en-US" dirty="0" smtClean="0"/>
              <a:t>When A patient  goes to the hospital a diagnosis of all the diseases is done on him/her (at her will )</a:t>
            </a:r>
          </a:p>
          <a:p>
            <a:pPr>
              <a:buFont typeface="Courier New" panose="02070309020205020404" pitchFamily="49" charset="0"/>
              <a:buChar char="o"/>
            </a:pPr>
            <a:r>
              <a:rPr lang="en-US" dirty="0" smtClean="0"/>
              <a:t>This data is then recorded into our system at the hospital and then the system automatically syncs it to the online database at the data center via our restful web service.</a:t>
            </a:r>
          </a:p>
          <a:p>
            <a:pPr>
              <a:buFont typeface="Courier New" panose="02070309020205020404" pitchFamily="49" charset="0"/>
              <a:buChar char="o"/>
            </a:pPr>
            <a:r>
              <a:rPr lang="en-US" dirty="0" smtClean="0"/>
              <a:t>Upon reaching the datacenter an automatic </a:t>
            </a:r>
            <a:r>
              <a:rPr lang="en-US" dirty="0" err="1" smtClean="0"/>
              <a:t>urnalisis</a:t>
            </a:r>
            <a:r>
              <a:rPr lang="en-US" dirty="0" smtClean="0"/>
              <a:t> is done on the data and the system adjusts accordingly</a:t>
            </a:r>
          </a:p>
          <a:p>
            <a:pPr>
              <a:buFont typeface="Courier New" panose="02070309020205020404" pitchFamily="49" charset="0"/>
              <a:buChar char="o"/>
            </a:pPr>
            <a:r>
              <a:rPr lang="en-US" dirty="0" smtClean="0"/>
              <a:t>This data is then </a:t>
            </a:r>
            <a:r>
              <a:rPr lang="en-US" dirty="0" err="1" smtClean="0"/>
              <a:t>purblished</a:t>
            </a:r>
            <a:r>
              <a:rPr lang="en-US" dirty="0" smtClean="0"/>
              <a:t> to our website and mobile applications</a:t>
            </a:r>
          </a:p>
          <a:p>
            <a:pPr>
              <a:buFont typeface="Courier New" panose="02070309020205020404" pitchFamily="49" charset="0"/>
              <a:buChar char="o"/>
            </a:pPr>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3305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4" name="Oval 3"/>
          <p:cNvSpPr/>
          <p:nvPr/>
        </p:nvSpPr>
        <p:spPr>
          <a:xfrm>
            <a:off x="3848978" y="2335059"/>
            <a:ext cx="1376737" cy="1356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t>
            </a:r>
            <a:r>
              <a:rPr lang="en-US" dirty="0" err="1" smtClean="0"/>
              <a:t>Urnalysis</a:t>
            </a:r>
            <a:r>
              <a:rPr lang="en-US" dirty="0" smtClean="0"/>
              <a:t> center</a:t>
            </a:r>
            <a:endParaRPr lang="en-US" dirty="0"/>
          </a:p>
        </p:txBody>
      </p:sp>
      <p:graphicFrame>
        <p:nvGraphicFramePr>
          <p:cNvPr id="7" name="Diagram 6"/>
          <p:cNvGraphicFramePr/>
          <p:nvPr>
            <p:extLst>
              <p:ext uri="{D42A27DB-BD31-4B8C-83A1-F6EECF244321}">
                <p14:modId xmlns:p14="http://schemas.microsoft.com/office/powerpoint/2010/main" val="1924650741"/>
              </p:ext>
            </p:extLst>
          </p:nvPr>
        </p:nvGraphicFramePr>
        <p:xfrm>
          <a:off x="708918" y="1602769"/>
          <a:ext cx="6688475" cy="3115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68288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t>USE CASE DIAGRAM</a:t>
            </a:r>
            <a:endParaRPr dirty="0"/>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7" name="Rectangle 26"/>
          <p:cNvSpPr/>
          <p:nvPr/>
        </p:nvSpPr>
        <p:spPr>
          <a:xfrm>
            <a:off x="2671763" y="1645920"/>
            <a:ext cx="3829050" cy="25341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050"/>
          </a:p>
        </p:txBody>
      </p:sp>
      <p:grpSp>
        <p:nvGrpSpPr>
          <p:cNvPr id="28" name="Group 27"/>
          <p:cNvGrpSpPr/>
          <p:nvPr/>
        </p:nvGrpSpPr>
        <p:grpSpPr>
          <a:xfrm>
            <a:off x="1571625" y="2176462"/>
            <a:ext cx="400050" cy="700088"/>
            <a:chOff x="1143000" y="3124200"/>
            <a:chExt cx="533400" cy="1295400"/>
          </a:xfrm>
        </p:grpSpPr>
        <p:sp>
          <p:nvSpPr>
            <p:cNvPr id="29" name="Oval 28"/>
            <p:cNvSpPr/>
            <p:nvPr/>
          </p:nvSpPr>
          <p:spPr>
            <a:xfrm>
              <a:off x="1143000" y="3124200"/>
              <a:ext cx="457200" cy="304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50"/>
            </a:p>
          </p:txBody>
        </p:sp>
        <p:cxnSp>
          <p:nvCxnSpPr>
            <p:cNvPr id="30" name="Straight Connector 29"/>
            <p:cNvCxnSpPr/>
            <p:nvPr/>
          </p:nvCxnSpPr>
          <p:spPr>
            <a:xfrm>
              <a:off x="1371600" y="3429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43000" y="3733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143000" y="3733800"/>
              <a:ext cx="228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71600" y="3733800"/>
              <a:ext cx="3048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3871913" y="1964546"/>
            <a:ext cx="1428750" cy="3595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900" b="1" dirty="0" smtClean="0"/>
              <a:t>Authentication</a:t>
            </a:r>
            <a:endParaRPr lang="en-US" sz="900" b="1" dirty="0"/>
          </a:p>
        </p:txBody>
      </p:sp>
      <p:cxnSp>
        <p:nvCxnSpPr>
          <p:cNvPr id="35" name="Straight Arrow Connector 34"/>
          <p:cNvCxnSpPr/>
          <p:nvPr/>
        </p:nvCxnSpPr>
        <p:spPr>
          <a:xfrm flipV="1">
            <a:off x="1914525" y="2150811"/>
            <a:ext cx="1920851" cy="4231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4275" y="3021210"/>
            <a:ext cx="1300275" cy="553998"/>
          </a:xfrm>
          <a:prstGeom prst="rect">
            <a:avLst/>
          </a:prstGeom>
          <a:noFill/>
        </p:spPr>
        <p:txBody>
          <a:bodyPr wrap="square" rtlCol="0">
            <a:spAutoFit/>
          </a:bodyPr>
          <a:lstStyle/>
          <a:p>
            <a:r>
              <a:rPr lang="en-US" sz="1000" dirty="0"/>
              <a:t>User at </a:t>
            </a:r>
            <a:r>
              <a:rPr lang="en-US" sz="1000" dirty="0" smtClean="0"/>
              <a:t>Hospital </a:t>
            </a:r>
            <a:r>
              <a:rPr lang="en-US" sz="1000" dirty="0" smtClean="0"/>
              <a:t> level</a:t>
            </a:r>
            <a:r>
              <a:rPr lang="en-US" sz="1000" dirty="0" smtClean="0"/>
              <a:t> </a:t>
            </a:r>
            <a:r>
              <a:rPr lang="en-US" sz="1000" dirty="0"/>
              <a:t>i.e. </a:t>
            </a:r>
            <a:r>
              <a:rPr lang="en-US" sz="1000" dirty="0" smtClean="0"/>
              <a:t>medical experts</a:t>
            </a:r>
            <a:endParaRPr lang="en-US" sz="1000" dirty="0"/>
          </a:p>
        </p:txBody>
      </p:sp>
      <p:sp>
        <p:nvSpPr>
          <p:cNvPr id="37" name="TextBox 36"/>
          <p:cNvSpPr txBox="1"/>
          <p:nvPr/>
        </p:nvSpPr>
        <p:spPr>
          <a:xfrm>
            <a:off x="7111638" y="2897639"/>
            <a:ext cx="1212804" cy="507831"/>
          </a:xfrm>
          <a:prstGeom prst="rect">
            <a:avLst/>
          </a:prstGeom>
          <a:noFill/>
        </p:spPr>
        <p:txBody>
          <a:bodyPr wrap="square" rtlCol="0">
            <a:spAutoFit/>
          </a:bodyPr>
          <a:lstStyle/>
          <a:p>
            <a:r>
              <a:rPr lang="en-US" sz="900" dirty="0" smtClean="0"/>
              <a:t>User at the </a:t>
            </a:r>
            <a:r>
              <a:rPr lang="en-US" sz="900" dirty="0" smtClean="0"/>
              <a:t>village</a:t>
            </a:r>
            <a:r>
              <a:rPr lang="en-US" sz="900" dirty="0" smtClean="0"/>
              <a:t> Level  (common patient)</a:t>
            </a:r>
            <a:endParaRPr lang="en-US" sz="900" dirty="0"/>
          </a:p>
        </p:txBody>
      </p:sp>
      <p:grpSp>
        <p:nvGrpSpPr>
          <p:cNvPr id="38" name="Group 37"/>
          <p:cNvGrpSpPr/>
          <p:nvPr/>
        </p:nvGrpSpPr>
        <p:grpSpPr>
          <a:xfrm>
            <a:off x="7432187" y="2062215"/>
            <a:ext cx="400050" cy="700088"/>
            <a:chOff x="1143000" y="3124200"/>
            <a:chExt cx="533400" cy="1295400"/>
          </a:xfrm>
        </p:grpSpPr>
        <p:sp>
          <p:nvSpPr>
            <p:cNvPr id="39" name="Oval 38"/>
            <p:cNvSpPr/>
            <p:nvPr/>
          </p:nvSpPr>
          <p:spPr>
            <a:xfrm>
              <a:off x="1143000" y="3124200"/>
              <a:ext cx="457200" cy="304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50"/>
            </a:p>
          </p:txBody>
        </p:sp>
        <p:cxnSp>
          <p:nvCxnSpPr>
            <p:cNvPr id="40" name="Straight Connector 39"/>
            <p:cNvCxnSpPr/>
            <p:nvPr/>
          </p:nvCxnSpPr>
          <p:spPr>
            <a:xfrm>
              <a:off x="1371600" y="3429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43000" y="3733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143000" y="3733800"/>
              <a:ext cx="228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371600" y="3733800"/>
              <a:ext cx="3048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Oval 43"/>
          <p:cNvSpPr/>
          <p:nvPr/>
        </p:nvSpPr>
        <p:spPr>
          <a:xfrm>
            <a:off x="3014663" y="2852811"/>
            <a:ext cx="1257300" cy="39582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050" b="1" dirty="0"/>
              <a:t>Data entry</a:t>
            </a:r>
          </a:p>
        </p:txBody>
      </p:sp>
      <p:cxnSp>
        <p:nvCxnSpPr>
          <p:cNvPr id="45" name="Straight Arrow Connector 44"/>
          <p:cNvCxnSpPr>
            <a:endCxn id="46" idx="0"/>
          </p:cNvCxnSpPr>
          <p:nvPr/>
        </p:nvCxnSpPr>
        <p:spPr>
          <a:xfrm>
            <a:off x="5300663" y="2176462"/>
            <a:ext cx="151395" cy="391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617616" y="2567688"/>
            <a:ext cx="1668884" cy="28512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900" b="1" dirty="0"/>
              <a:t>Requests reports</a:t>
            </a:r>
          </a:p>
        </p:txBody>
      </p:sp>
      <p:cxnSp>
        <p:nvCxnSpPr>
          <p:cNvPr id="47" name="Straight Arrow Connector 46"/>
          <p:cNvCxnSpPr/>
          <p:nvPr/>
        </p:nvCxnSpPr>
        <p:spPr>
          <a:xfrm flipH="1">
            <a:off x="5106405" y="2821426"/>
            <a:ext cx="1031388" cy="338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509165" y="3184378"/>
            <a:ext cx="1428750" cy="51167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900" b="1" dirty="0"/>
              <a:t>View reports</a:t>
            </a:r>
          </a:p>
        </p:txBody>
      </p:sp>
      <p:cxnSp>
        <p:nvCxnSpPr>
          <p:cNvPr id="51" name="Straight Arrow Connector 50"/>
          <p:cNvCxnSpPr/>
          <p:nvPr/>
        </p:nvCxnSpPr>
        <p:spPr>
          <a:xfrm flipH="1" flipV="1">
            <a:off x="5300663" y="2144330"/>
            <a:ext cx="2017225" cy="22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4" idx="0"/>
          </p:cNvCxnSpPr>
          <p:nvPr/>
        </p:nvCxnSpPr>
        <p:spPr>
          <a:xfrm flipH="1">
            <a:off x="3643313" y="2180192"/>
            <a:ext cx="233593" cy="672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4" idx="2"/>
            <a:endCxn id="46" idx="1"/>
          </p:cNvCxnSpPr>
          <p:nvPr/>
        </p:nvCxnSpPr>
        <p:spPr>
          <a:xfrm>
            <a:off x="3871913" y="2144331"/>
            <a:ext cx="990105" cy="465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69295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364</Words>
  <Application>Microsoft Office PowerPoint</Application>
  <PresentationFormat>On-screen Show (16:9)</PresentationFormat>
  <Paragraphs>52</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Courier New</vt:lpstr>
      <vt:lpstr>Wingdings</vt:lpstr>
      <vt:lpstr>Roboto Condensed</vt:lpstr>
      <vt:lpstr>Arial</vt:lpstr>
      <vt:lpstr>Roboto Condensed Light</vt:lpstr>
      <vt:lpstr>Arvo</vt:lpstr>
      <vt:lpstr>Salerio template</vt:lpstr>
      <vt:lpstr>Austine Gwa smart Disease outbreak detection system </vt:lpstr>
      <vt:lpstr>Developer</vt:lpstr>
      <vt:lpstr>CHALLENGE / problem</vt:lpstr>
      <vt:lpstr>CHALLENGE 2</vt:lpstr>
      <vt:lpstr>Solution </vt:lpstr>
      <vt:lpstr>THE PERSONNA  (Who are the beneficiaries?) </vt:lpstr>
      <vt:lpstr>HOW IT WORKS</vt:lpstr>
      <vt:lpstr>HOW IT WORKS</vt:lpstr>
      <vt:lpstr>USE CASE DIAGRAM</vt:lpstr>
      <vt:lpstr>CHALLENGES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dc:title>
  <dc:creator>CorneliouzBett</dc:creator>
  <cp:lastModifiedBy>gwaza</cp:lastModifiedBy>
  <cp:revision>28</cp:revision>
  <dcterms:modified xsi:type="dcterms:W3CDTF">2018-05-14T04:23:56Z</dcterms:modified>
</cp:coreProperties>
</file>