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5" roundtripDataSignature="AMtx7mgwQdu1tP+UrCzZzZbpsWSimilZ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p:nvPr>
            <p:ph idx="2" type="pic"/>
          </p:nvPr>
        </p:nvSpPr>
        <p:spPr>
          <a:xfrm>
            <a:off x="1792288" y="612775"/>
            <a:ext cx="5486400" cy="4114800"/>
          </a:xfrm>
          <a:prstGeom prst="rect">
            <a:avLst/>
          </a:prstGeom>
          <a:noFill/>
          <a:ln>
            <a:noFill/>
          </a:ln>
        </p:spPr>
      </p:sp>
      <p:sp>
        <p:nvSpPr>
          <p:cNvPr id="64" name="Google Shape;64;p1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838200" y="2438400"/>
            <a:ext cx="7772400" cy="20764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IN"/>
              <a:t>WORLD HEGHLITED PLACES RECOMMENDER AND ITS DETAILS USING REACT.JS AND REACT HOOKS</a:t>
            </a:r>
            <a:br>
              <a:rPr lang="en-IN"/>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b="1" lang="en-IN"/>
              <a:t>Abstract:</a:t>
            </a:r>
            <a:endParaRPr/>
          </a:p>
        </p:txBody>
      </p:sp>
      <p:sp>
        <p:nvSpPr>
          <p:cNvPr id="90" name="Google Shape;90;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lnSpc>
                <a:spcPct val="170000"/>
              </a:lnSpc>
              <a:spcBef>
                <a:spcPts val="0"/>
              </a:spcBef>
              <a:spcAft>
                <a:spcPts val="0"/>
              </a:spcAft>
              <a:buClr>
                <a:schemeClr val="dk1"/>
              </a:buClr>
              <a:buSzPct val="100000"/>
              <a:buChar char="•"/>
            </a:pPr>
            <a:r>
              <a:rPr lang="en-IN"/>
              <a:t>The world highlighted places recommender and its details. In today's world, tourism has taken its place as one of the major sources of foreign exchange for both developed and developing economies. Therefore, efficient management of tourists and tourism has become important in accessing the benefits accruing from this sector of the world economy. This system is made for customer can easily know the details about the other places and it travel cost. This site gives new packages on flexible price and this project is flexible on both mobile view and website view with good user Interface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lang="en-IN"/>
              <a:t> </a:t>
            </a:r>
            <a:br>
              <a:rPr lang="en-IN"/>
            </a:br>
            <a:r>
              <a:rPr b="1" lang="en-IN"/>
              <a:t>Existing System:</a:t>
            </a:r>
            <a:br>
              <a:rPr lang="en-IN"/>
            </a:br>
            <a:endParaRPr/>
          </a:p>
        </p:txBody>
      </p:sp>
      <p:sp>
        <p:nvSpPr>
          <p:cNvPr id="96" name="Google Shape;96;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IN"/>
              <a:t>High travel cost</a:t>
            </a:r>
            <a:endParaRPr/>
          </a:p>
          <a:p>
            <a:pPr indent="-342900" lvl="0" marL="342900" rtl="0" algn="l">
              <a:spcBef>
                <a:spcPts val="640"/>
              </a:spcBef>
              <a:spcAft>
                <a:spcPts val="0"/>
              </a:spcAft>
              <a:buClr>
                <a:schemeClr val="dk1"/>
              </a:buClr>
              <a:buSzPts val="3200"/>
              <a:buChar char="•"/>
            </a:pPr>
            <a:r>
              <a:rPr lang="en-IN"/>
              <a:t>It have slow render system</a:t>
            </a:r>
            <a:endParaRPr/>
          </a:p>
          <a:p>
            <a:pPr indent="-342900" lvl="0" marL="342900" rtl="0" algn="l">
              <a:spcBef>
                <a:spcPts val="640"/>
              </a:spcBef>
              <a:spcAft>
                <a:spcPts val="0"/>
              </a:spcAft>
              <a:buClr>
                <a:schemeClr val="dk1"/>
              </a:buClr>
              <a:buSzPts val="3200"/>
              <a:buChar char="•"/>
            </a:pPr>
            <a:r>
              <a:rPr lang="en-IN"/>
              <a:t>No much information about the current innovative places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b="1" lang="en-IN"/>
              <a:t>Propose System:</a:t>
            </a:r>
            <a:endParaRPr/>
          </a:p>
        </p:txBody>
      </p:sp>
      <p:sp>
        <p:nvSpPr>
          <p:cNvPr id="102" name="Google Shape;102;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IN"/>
              <a:t>Flexible  costs according to the places</a:t>
            </a:r>
            <a:endParaRPr/>
          </a:p>
          <a:p>
            <a:pPr indent="-342900" lvl="0" marL="342900" rtl="0" algn="l">
              <a:spcBef>
                <a:spcPts val="640"/>
              </a:spcBef>
              <a:spcAft>
                <a:spcPts val="0"/>
              </a:spcAft>
              <a:buClr>
                <a:schemeClr val="dk1"/>
              </a:buClr>
              <a:buSzPts val="3200"/>
              <a:buChar char="•"/>
            </a:pPr>
            <a:r>
              <a:rPr lang="en-IN"/>
              <a:t>Have correct information about the tour places</a:t>
            </a:r>
            <a:endParaRPr/>
          </a:p>
          <a:p>
            <a:pPr indent="-342900" lvl="0" marL="342900" rtl="0" algn="l">
              <a:spcBef>
                <a:spcPts val="640"/>
              </a:spcBef>
              <a:spcAft>
                <a:spcPts val="0"/>
              </a:spcAft>
              <a:buClr>
                <a:schemeClr val="dk1"/>
              </a:buClr>
              <a:buSzPts val="3200"/>
              <a:buChar char="•"/>
            </a:pPr>
            <a:r>
              <a:rPr lang="en-IN"/>
              <a:t>Better user interface</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b="1" lang="en-IN"/>
              <a:t>System Architecture:</a:t>
            </a:r>
            <a:endParaRPr/>
          </a:p>
        </p:txBody>
      </p:sp>
      <p:pic>
        <p:nvPicPr>
          <p:cNvPr id="108" name="Google Shape;108;p5"/>
          <p:cNvPicPr preferRelativeResize="0"/>
          <p:nvPr/>
        </p:nvPicPr>
        <p:blipFill rotWithShape="1">
          <a:blip r:embed="rId3">
            <a:alphaModFix/>
          </a:blip>
          <a:srcRect b="0" l="0" r="0" t="0"/>
          <a:stretch/>
        </p:blipFill>
        <p:spPr>
          <a:xfrm>
            <a:off x="533400" y="1303281"/>
            <a:ext cx="7950284" cy="50773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lang="en-IN"/>
              <a:t>Use case Diagram</a:t>
            </a:r>
            <a:endParaRPr/>
          </a:p>
        </p:txBody>
      </p:sp>
      <p:pic>
        <p:nvPicPr>
          <p:cNvPr descr="E:\react.jsProject\tour\uml.png" id="114" name="Google Shape;114;p6"/>
          <p:cNvPicPr preferRelativeResize="0"/>
          <p:nvPr/>
        </p:nvPicPr>
        <p:blipFill rotWithShape="1">
          <a:blip r:embed="rId3">
            <a:alphaModFix/>
          </a:blip>
          <a:srcRect b="0" l="0" r="0" t="0"/>
          <a:stretch/>
        </p:blipFill>
        <p:spPr>
          <a:xfrm>
            <a:off x="685800" y="1600199"/>
            <a:ext cx="7804150" cy="43830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b="1" lang="en-IN"/>
              <a:t>Sequence Diagram:</a:t>
            </a:r>
            <a:endParaRPr b="1"/>
          </a:p>
        </p:txBody>
      </p:sp>
      <p:pic>
        <p:nvPicPr>
          <p:cNvPr descr="E:\react.jsProject\tour\sequence.png" id="120" name="Google Shape;120;p7"/>
          <p:cNvPicPr preferRelativeResize="0"/>
          <p:nvPr/>
        </p:nvPicPr>
        <p:blipFill rotWithShape="1">
          <a:blip r:embed="rId3">
            <a:alphaModFix/>
          </a:blip>
          <a:srcRect b="0" l="0" r="0" t="0"/>
          <a:stretch/>
        </p:blipFill>
        <p:spPr>
          <a:xfrm>
            <a:off x="391111" y="1360062"/>
            <a:ext cx="8735717" cy="49055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b="1" lang="en-IN"/>
              <a:t>Software Requirements</a:t>
            </a:r>
            <a:endParaRPr/>
          </a:p>
        </p:txBody>
      </p:sp>
      <p:sp>
        <p:nvSpPr>
          <p:cNvPr id="126" name="Google Shape;126;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IN"/>
              <a:t>Operating System</a:t>
            </a:r>
            <a:r>
              <a:rPr b="1" lang="en-IN"/>
              <a:t>: </a:t>
            </a:r>
            <a:r>
              <a:rPr lang="en-IN"/>
              <a:t>Windows XP</a:t>
            </a:r>
            <a:endParaRPr/>
          </a:p>
          <a:p>
            <a:pPr indent="-342900" lvl="0" marL="342900" rtl="0" algn="l">
              <a:spcBef>
                <a:spcPts val="640"/>
              </a:spcBef>
              <a:spcAft>
                <a:spcPts val="0"/>
              </a:spcAft>
              <a:buClr>
                <a:schemeClr val="dk1"/>
              </a:buClr>
              <a:buSzPts val="3200"/>
              <a:buChar char="•"/>
            </a:pPr>
            <a:r>
              <a:rPr lang="en-IN"/>
              <a:t>Compiler: Visual studio code</a:t>
            </a:r>
            <a:endParaRPr/>
          </a:p>
          <a:p>
            <a:pPr indent="-342900" lvl="0" marL="342900" rtl="0" algn="l">
              <a:spcBef>
                <a:spcPts val="640"/>
              </a:spcBef>
              <a:spcAft>
                <a:spcPts val="0"/>
              </a:spcAft>
              <a:buClr>
                <a:schemeClr val="dk1"/>
              </a:buClr>
              <a:buSzPts val="3200"/>
              <a:buChar char="•"/>
            </a:pPr>
            <a:r>
              <a:rPr lang="en-IN"/>
              <a:t>CMD(command prompt)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Calibri"/>
              <a:buNone/>
            </a:pPr>
            <a:r>
              <a:rPr b="1" lang="en-IN"/>
              <a:t>Hardware Requirements</a:t>
            </a:r>
            <a:endParaRPr/>
          </a:p>
        </p:txBody>
      </p:sp>
      <p:sp>
        <p:nvSpPr>
          <p:cNvPr id="132" name="Google Shape;132;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IN"/>
              <a:t>Hard Disk – 2 GB.</a:t>
            </a:r>
            <a:endParaRPr/>
          </a:p>
          <a:p>
            <a:pPr indent="-342900" lvl="0" marL="342900" rtl="0" algn="l">
              <a:spcBef>
                <a:spcPts val="640"/>
              </a:spcBef>
              <a:spcAft>
                <a:spcPts val="0"/>
              </a:spcAft>
              <a:buClr>
                <a:schemeClr val="dk1"/>
              </a:buClr>
              <a:buSzPts val="3200"/>
              <a:buChar char="•"/>
            </a:pPr>
            <a:r>
              <a:rPr lang="en-IN"/>
              <a:t>RAM – 1 Gaga Byte.</a:t>
            </a:r>
            <a:endParaRPr/>
          </a:p>
          <a:p>
            <a:pPr indent="-342900" lvl="0" marL="342900" rtl="0" algn="l">
              <a:spcBef>
                <a:spcPts val="640"/>
              </a:spcBef>
              <a:spcAft>
                <a:spcPts val="0"/>
              </a:spcAft>
              <a:buClr>
                <a:schemeClr val="dk1"/>
              </a:buClr>
              <a:buSzPts val="3200"/>
              <a:buChar char="•"/>
            </a:pPr>
            <a:r>
              <a:rPr lang="en-IN"/>
              <a:t>Processor – Dual Core or Above.</a:t>
            </a:r>
            <a:endParaRPr/>
          </a:p>
          <a:p>
            <a:pPr indent="-342900" lvl="0" marL="342900" rtl="0" algn="l">
              <a:spcBef>
                <a:spcPts val="640"/>
              </a:spcBef>
              <a:spcAft>
                <a:spcPts val="0"/>
              </a:spcAft>
              <a:buClr>
                <a:schemeClr val="dk1"/>
              </a:buClr>
              <a:buSzPts val="3200"/>
              <a:buChar char="•"/>
            </a:pPr>
            <a:r>
              <a:rPr lang="en-IN"/>
              <a:t>Mouse</a:t>
            </a:r>
            <a:endParaRPr/>
          </a:p>
          <a:p>
            <a:pPr indent="-342900" lvl="0" marL="342900" rtl="0" algn="l">
              <a:spcBef>
                <a:spcPts val="640"/>
              </a:spcBef>
              <a:spcAft>
                <a:spcPts val="0"/>
              </a:spcAft>
              <a:buClr>
                <a:schemeClr val="dk1"/>
              </a:buClr>
              <a:buSzPts val="3200"/>
              <a:buChar char="•"/>
            </a:pPr>
            <a:r>
              <a:rPr lang="en-IN"/>
              <a:t>Keyboard</a:t>
            </a:r>
            <a:endParaRPr/>
          </a:p>
          <a:p>
            <a:pPr indent="-342900" lvl="0" marL="342900" rtl="0" algn="l">
              <a:spcBef>
                <a:spcPts val="640"/>
              </a:spcBef>
              <a:spcAft>
                <a:spcPts val="0"/>
              </a:spcAft>
              <a:buClr>
                <a:schemeClr val="dk1"/>
              </a:buClr>
              <a:buSzPts val="3200"/>
              <a:buChar char="•"/>
            </a:pPr>
            <a:r>
              <a:rPr lang="en-IN"/>
              <a:t>Monitor</a:t>
            </a:r>
            <a:endParaRPr/>
          </a:p>
          <a:p>
            <a:pPr indent="-342900" lvl="0" marL="342900" rtl="0" algn="l">
              <a:spcBef>
                <a:spcPts val="640"/>
              </a:spcBef>
              <a:spcAft>
                <a:spcPts val="0"/>
              </a:spcAft>
              <a:buClr>
                <a:schemeClr val="dk1"/>
              </a:buClr>
              <a:buSzPts val="3200"/>
              <a:buChar char="•"/>
            </a:pPr>
            <a:r>
              <a:rPr lang="en-IN"/>
              <a:t>CD Drive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Hp</dc:creator>
</cp:coreProperties>
</file>