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928004ca6_0_2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928004ca6_0_2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93396b29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93396b29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93396b29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93396b29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93396b29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93396b2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93396b29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93396b29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93396b29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93396b29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93396b29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93396b29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93396b29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93396b29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93396b29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93396b29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93396b29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93396b29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93396b2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93396b2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928004ca6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928004ca6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93396b29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93396b29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928004ca6_0_2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928004ca6_0_2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93396b2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93396b2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93396b2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93396b2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block diagram describes the three main component of the application, the Firebase Server &amp; Database, the local/network connection layer, and the User Interface layer.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firebase database retrieves and stores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firebase server handles the requests to retrieve and store data from the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can be synced over a WiFi connection or service provider internet, like cellular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will then be uploaded and downloaded periodically.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data will be saved once daily.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Certain actions will cause an immediate save to happen, including but not limited to: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Workout Template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Completing a Workout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Confirming a change in Settings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93396b29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93396b29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 diagram shows the main components and how they function together within the application.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begins when the application is started, which pulls and uploads saved data from the firebase server and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will then see the user interface, where they can begin a workout, edit or create </a:t>
            </a:r>
            <a:r>
              <a:rPr lang="en"/>
              <a:t>templates</a:t>
            </a:r>
            <a:r>
              <a:rPr lang="en"/>
              <a:t>, and view their history, statistics, or goals.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gamification aspect of the </a:t>
            </a:r>
            <a:r>
              <a:rPr lang="en"/>
              <a:t>application</a:t>
            </a:r>
            <a:r>
              <a:rPr lang="en"/>
              <a:t> will reward the user with experience points and then update their history, statistics, and goals.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93396b29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93396b29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Specifically, if the user begins a workout, they will first have to interact with the user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their workout is completed, if there are any goals hit or experience points earned, they will be logged within the corresponding location in the UI for history, </a:t>
            </a:r>
            <a:r>
              <a:rPr lang="en"/>
              <a:t>statistics, or goals.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information is then uploaded to the database so it can be stored and later retrieved and viewed on the history tab.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user can also save their workout as a template, which can later be removed or changed through the user interface.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93396b29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93396b29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Entity-Relationship Diagram shows how the three main data storing components of the application interact with one another.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user will have zero or more </a:t>
            </a:r>
            <a:r>
              <a:rPr lang="en"/>
              <a:t>exercise</a:t>
            </a:r>
            <a:r>
              <a:rPr lang="en"/>
              <a:t> and zero or more workouts.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Their</a:t>
            </a:r>
            <a:r>
              <a:rPr lang="en"/>
              <a:t> primary key is a user id, which will be an int.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exercise is included in one or more workouts, and belongs to a single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primary key will be an exercise id, an int, and its foreign key is the user 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also have the </a:t>
            </a:r>
            <a:r>
              <a:rPr lang="en"/>
              <a:t>attributes</a:t>
            </a:r>
            <a:r>
              <a:rPr lang="en"/>
              <a:t> of an </a:t>
            </a:r>
            <a:r>
              <a:rPr lang="en"/>
              <a:t>exercise</a:t>
            </a:r>
            <a:r>
              <a:rPr lang="en"/>
              <a:t> name, between one and </a:t>
            </a:r>
            <a:r>
              <a:rPr lang="en"/>
              <a:t>twenty</a:t>
            </a:r>
            <a:r>
              <a:rPr lang="en"/>
              <a:t> characters, a unit of completion, the number of sets for that exercise stored as an integer, and the rest period stored as an integer for </a:t>
            </a:r>
            <a:r>
              <a:rPr lang="en"/>
              <a:t>the</a:t>
            </a:r>
            <a:r>
              <a:rPr lang="en"/>
              <a:t> number of seconds.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 of completion, which can be in the imperial or metric system, is toggleable in the settings tab.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be a boolean, where true represents the imperial system and false for the metric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each workout contains one or more exercises, and belongs to one 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primary key will be a </a:t>
            </a:r>
            <a:r>
              <a:rPr lang="en"/>
              <a:t>workout</a:t>
            </a:r>
            <a:r>
              <a:rPr lang="en"/>
              <a:t> it, an int, and its foreign keys are the user id and exercise ids.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also have the attributes of workout notes, between 0 and 200 characters, and bodyweight as an integer.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units of completion, this will also have a method in place to convert between imperial and metric, being pounds and kilograms.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9550eb5c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9550eb5c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ERD.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see that the user has zero or more of both </a:t>
            </a:r>
            <a:r>
              <a:rPr lang="en"/>
              <a:t>exercises</a:t>
            </a:r>
            <a:r>
              <a:rPr lang="en"/>
              <a:t> and workouts, while each workout has to have at least one exercise.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RepQuest Project 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Hulon, Austin Jones, Benjamin Johnson, Jaylen Cook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 title="UI Storyboard.drawio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857" y="0"/>
            <a:ext cx="530323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45925" y="741625"/>
            <a:ext cx="68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227975" y="253650"/>
            <a:ext cx="3468300" cy="16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Storyboard</a:t>
            </a:r>
            <a:endParaRPr/>
          </a:p>
        </p:txBody>
      </p:sp>
      <p:pic>
        <p:nvPicPr>
          <p:cNvPr id="120" name="Google Shape;120;p22" title="UI Storyboard.drawio 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842" y="-17"/>
            <a:ext cx="5303252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(Navbar)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290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Navbar to </a:t>
            </a:r>
            <a:r>
              <a:rPr lang="en"/>
              <a:t>switch</a:t>
            </a:r>
            <a:r>
              <a:rPr lang="en"/>
              <a:t> between the “main” pages.</a:t>
            </a:r>
            <a:endParaRPr/>
          </a:p>
        </p:txBody>
      </p:sp>
      <p:pic>
        <p:nvPicPr>
          <p:cNvPr id="127" name="Google Shape;127;p23" title="Main NavBar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00" y="522125"/>
            <a:ext cx="5497824" cy="4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 title="Help m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199" y="522125"/>
            <a:ext cx="5497824" cy="40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title="Navbar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6202" y="522155"/>
            <a:ext cx="5497825" cy="409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(Create Workout)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Create a Workout to get started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Swipe on an existing </a:t>
            </a:r>
            <a:r>
              <a:rPr lang="en"/>
              <a:t>template</a:t>
            </a:r>
            <a:r>
              <a:rPr lang="en"/>
              <a:t> to delete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</a:t>
            </a:r>
            <a:r>
              <a:rPr lang="en"/>
              <a:t> box will appear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the “+” button to add an exercise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will change depending on the exercise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Swipe to delete an exercise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 box will appear</a:t>
            </a:r>
            <a:endParaRPr/>
          </a:p>
        </p:txBody>
      </p:sp>
      <p:pic>
        <p:nvPicPr>
          <p:cNvPr id="136" name="Google Shape;136;p24" title="Create Workout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11913"/>
            <a:ext cx="4501114" cy="41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 title="Create Workout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8931" y="445025"/>
            <a:ext cx="4574193" cy="4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(Workout)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 template to start a Workout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Exercise has 1 completion bubble per set entered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Tap once to mark set complete, tap again to lower the number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 the back button to quit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 box will appear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Confirming will send you to the experience screen</a:t>
            </a:r>
            <a:endParaRPr/>
          </a:p>
        </p:txBody>
      </p:sp>
      <p:pic>
        <p:nvPicPr>
          <p:cNvPr id="144" name="Google Shape;144;p25" title="Workout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800" y="113900"/>
            <a:ext cx="4915701" cy="491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 title="Exercise Cycl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800" y="113900"/>
            <a:ext cx="4915699" cy="49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 title="Exercise Cycle.drawio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3800" y="113900"/>
            <a:ext cx="4915701" cy="49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(History)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 highlighted day to see the exercises and notes you have saved for that day</a:t>
            </a:r>
            <a:endParaRPr/>
          </a:p>
        </p:txBody>
      </p:sp>
      <p:pic>
        <p:nvPicPr>
          <p:cNvPr id="153" name="Google Shape;153;p26" title="History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800" y="1520300"/>
            <a:ext cx="4960199" cy="21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(Stats)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an exercise to see how you’ve performed on an exercise over time</a:t>
            </a:r>
            <a:endParaRPr/>
          </a:p>
        </p:txBody>
      </p:sp>
      <p:pic>
        <p:nvPicPr>
          <p:cNvPr id="160" name="Google Shape;160;p27" title="Stats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25" y="1428750"/>
            <a:ext cx="490427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(Goals)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can check and add goals you’ve made for each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change your avatar</a:t>
            </a:r>
            <a:endParaRPr/>
          </a:p>
        </p:txBody>
      </p:sp>
      <p:pic>
        <p:nvPicPr>
          <p:cNvPr id="167" name="Google Shape;167;p28" title="Goals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800" y="1308312"/>
            <a:ext cx="4960200" cy="252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(Settings)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various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of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Vibrations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Chimes</a:t>
            </a:r>
            <a:endParaRPr/>
          </a:p>
        </p:txBody>
      </p:sp>
      <p:pic>
        <p:nvPicPr>
          <p:cNvPr id="174" name="Google Shape;174;p29" title="Settings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25" y="748927"/>
            <a:ext cx="3038025" cy="364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RepQuest will be using Firebase Database and Firebase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Database will store the data of the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as, templates, experience points, workouts, goals, history, and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Server will handle </a:t>
            </a:r>
            <a:r>
              <a:rPr lang="en"/>
              <a:t>the authentication of the component layers.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Syncing user data and the database.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Upload/download new templates/workouts, exp, goals, stats.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Provides real time synchronization of information.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Helps keep the database up to 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also be given the option to permit upload/download over Wi-Fi only or allow upload/download over a connection(service provider verizon, AT&amp;T)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(Closing)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begin our closeout, the goal of RepQuest is intended to help user’s enjoy working out with the help of a user-friendly interface that includes an avatar!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RepQuest allows for data to be uploaded and downloaded </a:t>
            </a:r>
            <a:r>
              <a:rPr lang="en"/>
              <a:t>periodically with the use of Firebase Database &amp; Firebase Server.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Workouts, templates, goals and statistics are stored and synced in real time.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Gamification rewards users with EXP and avatar updates to encourage progress.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RepQuest!! (Agenda)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discussing the design architecture of RepQuest.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in other words, how the application will be designed.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be </a:t>
            </a:r>
            <a:r>
              <a:rPr lang="en"/>
              <a:t>discussing how the application will function.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discussing and presenting subject matters about the,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Entity-</a:t>
            </a:r>
            <a:r>
              <a:rPr lang="en"/>
              <a:t>Relationship</a:t>
            </a:r>
            <a:r>
              <a:rPr lang="en"/>
              <a:t> Diagram (ERD)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 (or StoryBoard)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Documentation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all for your time!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	-RepQuest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9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Description (refresher)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begin, RepQuest will be an applicatio</a:t>
            </a:r>
            <a:r>
              <a:rPr lang="en"/>
              <a:t>n</a:t>
            </a:r>
            <a:r>
              <a:rPr lang="en"/>
              <a:t> that runs on Android that allows the user to create workout templates, upload workouts, and monitor their progress, history, statistics, and goals</a:t>
            </a:r>
            <a:r>
              <a:rPr lang="en"/>
              <a:t>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this, we plan to implement a gamification layer to the appli</a:t>
            </a:r>
            <a:r>
              <a:rPr lang="en"/>
              <a:t>c</a:t>
            </a:r>
            <a:r>
              <a:rPr lang="en"/>
              <a:t>ation that includes a small avatar to represent the user. The goal of this is to help enhance the user’s overall experience of the application!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</a:t>
            </a:r>
            <a:r>
              <a:rPr lang="en"/>
              <a:t> Layer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gamification layer will enhance the user’s experience, and appeal to different groups of individuals.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Where the user, achieves goals, will earn </a:t>
            </a:r>
            <a:r>
              <a:rPr lang="en"/>
              <a:t>experience </a:t>
            </a:r>
            <a:r>
              <a:rPr lang="en"/>
              <a:t>points(EXP) and have an avatar that represents the users!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ame joystick icon vector. Isolated contour symbol illustration (Provided by Getty Images)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225" y="2397225"/>
            <a:ext cx="2271201" cy="22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55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block diagram describes the three main component of the application.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Firebase Server &amp; Database,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local/network connection layer,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User Interface layer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Firebase Server &amp; Database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Firebase database that retrieves and stores data.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Firebase server that handles the requests to retrieve and store data from the database.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Syncing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can be synced over WiFi or a service provider internet (cell phone service)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is then uploaded and downloaded periodically.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300" y="0"/>
            <a:ext cx="4075700" cy="24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 diagram shows the main components and how they </a:t>
            </a:r>
            <a:r>
              <a:rPr lang="en"/>
              <a:t>function</a:t>
            </a:r>
            <a:r>
              <a:rPr lang="en"/>
              <a:t> together within the application.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Begins with the starting of the application and pulling/uploading saved data from Firebase Server &amp;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Interface is then next seen where the user can either begin a workout, edit/create templates, v</a:t>
            </a:r>
            <a:r>
              <a:rPr lang="en"/>
              <a:t>iew history, statistics, and or goals.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gamification of the application will reward the user experience points (EXP) and updates their history, statistics, and goals.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 (2)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go further into detail, if the user begins a workout, the user goes through the user interface to begin.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the workout is completed,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are any goals hit or experience points earned those are logged within the History/Statistics/Goal location of the user Interface.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is then uploaded to the database for storage, and can be retrieved later for viewing (history tab).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the user can save the workout and create their own template!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don’t like that workout later, it can be removed and or changed through the user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(Entity-Relationship Diagram)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Entity-Relationship Diagram illustrates the interaction between the three main data storing components of the application.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user can have zero or more exercises and zero or more workouts.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Their primary key is the user id (int)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exercise is included in one or more workouts, and belongs to one user.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primary key is the exercise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foreign key is the user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other </a:t>
            </a:r>
            <a:r>
              <a:rPr lang="en"/>
              <a:t>attributes</a:t>
            </a:r>
            <a:r>
              <a:rPr lang="en"/>
              <a:t> are exercise name (up to 20 chars), unit of completion (boolean, is it imperial?), number of sets (int), and rest period length (int)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workout contains one or more exercises, and belongs to one user.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primary key is the workout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foreign keys are the user id and exercise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other attributes are workout notes (up to 200 chars) and bodyweight (int)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Entity-Relationship Diagram</a:t>
            </a:r>
            <a:endParaRPr/>
          </a:p>
        </p:txBody>
      </p:sp>
      <p:grpSp>
        <p:nvGrpSpPr>
          <p:cNvPr id="110" name="Google Shape;110;p21"/>
          <p:cNvGrpSpPr/>
          <p:nvPr/>
        </p:nvGrpSpPr>
        <p:grpSpPr>
          <a:xfrm>
            <a:off x="2012467" y="1056203"/>
            <a:ext cx="5150309" cy="3950671"/>
            <a:chOff x="2012467" y="1056203"/>
            <a:chExt cx="5150309" cy="3950671"/>
          </a:xfrm>
        </p:grpSpPr>
        <p:sp>
          <p:nvSpPr>
            <p:cNvPr id="111" name="Google Shape;111;p21"/>
            <p:cNvSpPr/>
            <p:nvPr/>
          </p:nvSpPr>
          <p:spPr>
            <a:xfrm>
              <a:off x="2012467" y="1056203"/>
              <a:ext cx="5109515" cy="3950671"/>
            </a:xfrm>
            <a:prstGeom prst="rect">
              <a:avLst/>
            </a:prstGeom>
            <a:solidFill>
              <a:schemeClr val="dk1"/>
            </a:solidFill>
            <a:ln cap="flat" cmpd="sng" w="9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375" lIns="91375" spcFirstLastPara="1" rIns="91375" wrap="square" tIns="913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8"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12" name="Google Shape;112;p21"/>
            <p:cNvPicPr preferRelativeResize="0"/>
            <p:nvPr/>
          </p:nvPicPr>
          <p:blipFill rotWithShape="1">
            <a:blip r:embed="rId3">
              <a:alphaModFix/>
            </a:blip>
            <a:srcRect b="0" l="0" r="0" t="13770"/>
            <a:stretch/>
          </p:blipFill>
          <p:spPr>
            <a:xfrm>
              <a:off x="2053275" y="1075875"/>
              <a:ext cx="5109500" cy="3882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