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f46c813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f46c813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f46c813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f46c813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004e5d4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004e5d4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004e5d4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004e5d4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f46c813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f46c813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f46c813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f46c813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f46c8130a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f46c8130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004e5d4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004e5d4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f46c8130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f46c8130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f46c813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f46c813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54837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5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RepQuest</a:t>
            </a:r>
            <a:endParaRPr b="1" i="1" sz="45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40550" y="3113900"/>
            <a:ext cx="5862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en" sz="146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By: Jaylen Cook, Austin Jones, Benjamin Johnson, Dylan Hulon</a:t>
            </a:r>
            <a:endParaRPr b="1" i="1" sz="146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990725"/>
            <a:ext cx="561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Goals will be set by the user and logged upon </a:t>
            </a:r>
            <a:r>
              <a:rPr lang="en">
                <a:solidFill>
                  <a:schemeClr val="accent6"/>
                </a:solidFill>
              </a:rPr>
              <a:t>achievement, viewed in the stats section. They can see attempted, achieved, and in progress goals.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Experience bar and level visible on screen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goals section has a pixel art style to enhance user experience. 16-bit, like “Stardew Valley” or “Habatica”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6"/>
                </a:solidFill>
              </a:rPr>
              <a:t>Two radio buttons for masculine or feminine design</a:t>
            </a:r>
            <a:endParaRPr sz="1300">
              <a:solidFill>
                <a:schemeClr val="accent6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7775" r="5928" t="13359"/>
          <a:stretch/>
        </p:blipFill>
        <p:spPr>
          <a:xfrm>
            <a:off x="6437250" y="3084450"/>
            <a:ext cx="1101575" cy="15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 title="image-removebg-preview.png"/>
          <p:cNvPicPr preferRelativeResize="0"/>
          <p:nvPr/>
        </p:nvPicPr>
        <p:blipFill rotWithShape="1">
          <a:blip r:embed="rId4">
            <a:alphaModFix/>
          </a:blip>
          <a:srcRect b="9157" l="15292" r="7001" t="14149"/>
          <a:stretch/>
        </p:blipFill>
        <p:spPr>
          <a:xfrm>
            <a:off x="7580250" y="3572849"/>
            <a:ext cx="1308575" cy="110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19150" y="1990725"/>
            <a:ext cx="2994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Vertical list:</a:t>
            </a:r>
            <a:endParaRPr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Vibration toggle upon timer finish</a:t>
            </a:r>
            <a:endParaRPr sz="1200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Chime sound toggle upon timer finish</a:t>
            </a:r>
            <a:endParaRPr sz="1200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Default unit options</a:t>
            </a:r>
            <a:endParaRPr sz="1200">
              <a:solidFill>
                <a:schemeClr val="accent6"/>
              </a:solidFill>
            </a:endParaRPr>
          </a:p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0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Database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57200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app saves data to a database periodically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Certain actions save immediately, including:</a:t>
            </a:r>
            <a:endParaRPr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Creating a workout template</a:t>
            </a:r>
            <a:endParaRPr sz="1200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Completing a workout</a:t>
            </a:r>
            <a:endParaRPr sz="1200">
              <a:solidFill>
                <a:schemeClr val="accent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lang="en" sz="1200">
                <a:solidFill>
                  <a:schemeClr val="accent6"/>
                </a:solidFill>
              </a:rPr>
              <a:t>Confirming a change in settings</a:t>
            </a:r>
            <a:endParaRPr sz="1200">
              <a:solidFill>
                <a:schemeClr val="accent6"/>
              </a:solidFill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>
            <a:off x="4156753" y="334900"/>
            <a:ext cx="0" cy="43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RepQuest?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Android-based app that lets users input their own premade workouts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Incentivizes commitment to goals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C</a:t>
            </a:r>
            <a:r>
              <a:rPr lang="en" sz="1600">
                <a:solidFill>
                  <a:schemeClr val="accent6"/>
                </a:solidFill>
              </a:rPr>
              <a:t>ustom workout templates, logging metrics such as sets, reps, weight, or distance, and a rest timer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Rewards for </a:t>
            </a:r>
            <a:r>
              <a:rPr lang="en" sz="1600">
                <a:solidFill>
                  <a:schemeClr val="lt1"/>
                </a:solidFill>
              </a:rPr>
              <a:t>completing sessions, hitting personal records, and maintaining streaks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Figma</a:t>
            </a:r>
            <a:br>
              <a:rPr lang="en" sz="2000"/>
            </a:br>
            <a:r>
              <a:rPr lang="en" sz="2000"/>
              <a:t>GitHub Desktop</a:t>
            </a:r>
            <a:br>
              <a:rPr lang="en" sz="2000"/>
            </a:br>
            <a:r>
              <a:rPr lang="en" sz="2000"/>
              <a:t>Android Studio</a:t>
            </a:r>
            <a:br>
              <a:rPr lang="en" sz="2000"/>
            </a:br>
            <a:r>
              <a:rPr lang="en" sz="2000"/>
              <a:t>Firebase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643350" y="1990725"/>
            <a:ext cx="3203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</a:rPr>
              <a:t>Always visible on the bottom of the screen</a:t>
            </a:r>
            <a:endParaRPr sz="1600">
              <a:solidFill>
                <a:schemeClr val="accent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Buttons:</a:t>
            </a:r>
            <a:endParaRPr sz="16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Workout Screen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History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Stats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Goals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Settings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47910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Buttons:</a:t>
            </a:r>
            <a:endParaRPr sz="16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sz="1300">
                <a:solidFill>
                  <a:schemeClr val="lt1"/>
                </a:solidFill>
              </a:rPr>
              <a:t>Create a Workout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n" sz="1300">
                <a:solidFill>
                  <a:schemeClr val="lt1"/>
                </a:solidFill>
              </a:rPr>
              <a:t>Add exercise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n" sz="1300">
                <a:solidFill>
                  <a:schemeClr val="lt1"/>
                </a:solidFill>
              </a:rPr>
              <a:t>Remove exercise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4791075" y="998000"/>
            <a:ext cx="368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Workout Screen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643350" y="998000"/>
            <a:ext cx="3686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224687" y="417600"/>
            <a:ext cx="0" cy="43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Screen (Create Workout)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671" y="2065701"/>
            <a:ext cx="894000" cy="215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209550" y="2281050"/>
            <a:ext cx="1882500" cy="2157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Exercise name </a:t>
            </a:r>
            <a:r>
              <a:rPr lang="en" sz="1400"/>
              <a:t>(textbox)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Unit of Completion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If reps: </a:t>
            </a:r>
            <a:br>
              <a:rPr lang="en" sz="1400">
                <a:solidFill>
                  <a:schemeClr val="accent6"/>
                </a:solidFill>
              </a:rPr>
            </a:br>
            <a:r>
              <a:rPr lang="en" sz="1400">
                <a:solidFill>
                  <a:schemeClr val="accent6"/>
                </a:solidFill>
              </a:rPr>
              <a:t>weight of instrument (if applicable)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☑️Incremental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How long? </a:t>
            </a:r>
            <a:r>
              <a:rPr lang="en" sz="1200"/>
              <a:t>(numerical)</a:t>
            </a:r>
            <a:endParaRPr sz="12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700" y="2065700"/>
            <a:ext cx="1130600" cy="2153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683028" y="2281050"/>
            <a:ext cx="30645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[List of saved workout templates]</a:t>
            </a:r>
            <a:endParaRPr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Swipe left on an exercise to delete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3642" r="0" t="0"/>
          <a:stretch/>
        </p:blipFill>
        <p:spPr>
          <a:xfrm>
            <a:off x="6594325" y="2064479"/>
            <a:ext cx="1130600" cy="2177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1" name="Google Shape;161;p17"/>
          <p:cNvSpPr txBox="1"/>
          <p:nvPr/>
        </p:nvSpPr>
        <p:spPr>
          <a:xfrm>
            <a:off x="2092050" y="2257467"/>
            <a:ext cx="18825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Finished rep/distance/time/etc.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(numerical)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of sets </a:t>
            </a: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(numerical)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How long? (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numerical)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Confirm</a:t>
            </a:r>
            <a:endParaRPr sz="17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☑️Save as Template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Screen (During an Exercise)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will be a vertical list of </a:t>
            </a:r>
            <a:r>
              <a:rPr lang="en"/>
              <a:t>exercises</a:t>
            </a:r>
            <a:r>
              <a:rPr lang="en"/>
              <a:t>, with each having the following: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An editable textbox across from the exercise name, only if it has reps or distance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Several circles underneath the exercise to measure completions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One </a:t>
            </a:r>
            <a:r>
              <a:rPr lang="en">
                <a:solidFill>
                  <a:schemeClr val="lt1"/>
                </a:solidFill>
              </a:rPr>
              <a:t>circle</a:t>
            </a:r>
            <a:r>
              <a:rPr lang="en">
                <a:solidFill>
                  <a:schemeClr val="lt1"/>
                </a:solidFill>
              </a:rPr>
              <a:t> for each set; can be tapped for different functions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For reps, tapping marks completion of a set. Tapping again decrements the number, in case the user did not fully complete the the set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For distance-based exercises, tapping the circle starts a timer, and </a:t>
            </a:r>
            <a:r>
              <a:rPr lang="en">
                <a:solidFill>
                  <a:schemeClr val="lt1"/>
                </a:solidFill>
              </a:rPr>
              <a:t>tapping</a:t>
            </a:r>
            <a:r>
              <a:rPr lang="en">
                <a:solidFill>
                  <a:schemeClr val="lt1"/>
                </a:solidFill>
              </a:rPr>
              <a:t> again stops it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For timed exercises, pressing the circle starts a countdown timer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Once a set of an exercise has been marked as completed, the rest timer will start at the bottom of the screen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Screen (During an Exercise) 2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lang="en">
                <a:solidFill>
                  <a:schemeClr val="accent6"/>
                </a:solidFill>
              </a:rPr>
              <a:t>There will be a quit button in the top right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Once tapped, a confirmation window will ask the user if they want to quit early</a:t>
            </a:r>
            <a:endParaRPr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Once a Workout has been completed, the results and notes will be saved and stored in the history tab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Data will be sent to the Stats and Goals Pages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Workout Screen (Rest timer)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a set of an exercise has been completed, the rest timer will activate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pause button pauses or extends the timer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Timer remains running in the background even if the user switches apps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When the timer is finished it will make a chime sound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During the rest period the user can make notes</a:t>
            </a:r>
            <a:endParaRPr sz="13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Notes are saved in the History tab</a:t>
            </a:r>
            <a:endParaRPr sz="11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There </a:t>
            </a:r>
            <a:r>
              <a:rPr lang="en" sz="1300"/>
              <a:t>will also be a stop button so the user can end an exercise early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Shown in a vertical list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</a:rPr>
              <a:t>Most used goal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</a:rPr>
              <a:t>Highest achieved goal</a:t>
            </a:r>
            <a:endParaRPr sz="13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When tapped, exercises will show trends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Can also be viewed as chart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0" y="845600"/>
            <a:ext cx="3752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History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572000" y="1990725"/>
            <a:ext cx="37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Displays previous workouts as a calendar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Tap a day on the calendar for details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Includes workout notes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188" name="Google Shape;188;p21"/>
          <p:cNvCxnSpPr/>
          <p:nvPr/>
        </p:nvCxnSpPr>
        <p:spPr>
          <a:xfrm>
            <a:off x="4390076" y="417600"/>
            <a:ext cx="0" cy="43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