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928004ca6_0_2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928004ca6_0_2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93396b29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93396b2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93396b29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93396b29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93396b29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93396b29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93396b29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93396b29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93396b29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93396b29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93396b29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93396b29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93396b29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93396b29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93396b29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93396b29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93396b2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93396b2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93396b29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93396b29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928004ca6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928004ca6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928004ca6_0_2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928004ca6_0_2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93396b2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93396b2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93396b2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93396b2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93396b29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93396b29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93396b29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93396b29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93396b29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93396b29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93396b29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93396b29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RepQuest Project 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Hulon, Austin Jones, Benjamin Johnson, Jaylen Cook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(Create Workout)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Create a Workout to get started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Swipe on an existing </a:t>
            </a:r>
            <a:r>
              <a:rPr lang="en"/>
              <a:t>template</a:t>
            </a:r>
            <a:r>
              <a:rPr lang="en"/>
              <a:t> to delete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</a:t>
            </a:r>
            <a:r>
              <a:rPr lang="en"/>
              <a:t> box will appear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the “+” button to add an exercise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will change depending on the exercise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Swipe to delete an exercise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 box will appear</a:t>
            </a:r>
            <a:endParaRPr/>
          </a:p>
        </p:txBody>
      </p:sp>
      <p:pic>
        <p:nvPicPr>
          <p:cNvPr id="117" name="Google Shape;117;p22" title="Create Workout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25" y="1067900"/>
            <a:ext cx="4452975" cy="40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Create Workout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250" y="935638"/>
            <a:ext cx="4501114" cy="41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(Workout)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 template to start a Workout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Exercise has 1 completion bubble per set entered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Tap once to mark set complete, tap again to lower the number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 the back button to quit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 box will appear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Confirming will send you to the experience screen</a:t>
            </a:r>
            <a:endParaRPr/>
          </a:p>
        </p:txBody>
      </p:sp>
      <p:pic>
        <p:nvPicPr>
          <p:cNvPr id="125" name="Google Shape;125;p23" title="Workout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800" y="167700"/>
            <a:ext cx="4915701" cy="49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(History)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 highlighted day to see the exercises and notes you have saved for that day</a:t>
            </a:r>
            <a:endParaRPr/>
          </a:p>
        </p:txBody>
      </p:sp>
      <p:pic>
        <p:nvPicPr>
          <p:cNvPr id="132" name="Google Shape;132;p24" title="History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775" y="2016525"/>
            <a:ext cx="5148226" cy="21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(Stats)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an exercise to see how you’ve performed on an exercise over time</a:t>
            </a:r>
            <a:endParaRPr/>
          </a:p>
        </p:txBody>
      </p:sp>
      <p:pic>
        <p:nvPicPr>
          <p:cNvPr id="139" name="Google Shape;139;p25" title="Stats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25" y="1428750"/>
            <a:ext cx="490427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(Goals)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can check and add goals you’ve made for each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change your avatar</a:t>
            </a:r>
            <a:endParaRPr/>
          </a:p>
        </p:txBody>
      </p:sp>
      <p:pic>
        <p:nvPicPr>
          <p:cNvPr id="146" name="Google Shape;146;p26" title="Goals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975" y="1469599"/>
            <a:ext cx="4960200" cy="252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(Settings)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various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of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Vibrations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Chimes</a:t>
            </a:r>
            <a:endParaRPr/>
          </a:p>
        </p:txBody>
      </p:sp>
      <p:pic>
        <p:nvPicPr>
          <p:cNvPr id="153" name="Google Shape;153;p27" title="Setting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25" y="1030250"/>
            <a:ext cx="3038025" cy="36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 title="Setting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825" y="1030250"/>
            <a:ext cx="3038025" cy="36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User Interface (Main)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 title="UI Storyboar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914" y="0"/>
            <a:ext cx="53040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RepQuest will be using Firebase Database and Firebase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Database will store the data of the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as, templates, experience points, workouts, goals, history, and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Server will handle </a:t>
            </a:r>
            <a:r>
              <a:rPr lang="en"/>
              <a:t>the authentication of the component layers.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Syncing user data and the database.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Upload/download new templates/workouts, exp, goals, stats.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Provides real time synchronization of information.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Helps keep the database up to 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also be given the option to permit upload/download over Wi-Fi only or allow upload/download over a connection(service provider verizon, AT&amp;T)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(Closing)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begin our closeout, the goal of RepQuest is intended to help user’s enjoy working out with the help of a user-friendly interface that includes an avatar!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RepQuest allows for data to be uploaded and downloaded </a:t>
            </a:r>
            <a:r>
              <a:rPr lang="en"/>
              <a:t>periodically with the use of Firebase Database &amp; Firebase Server.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Workouts, templates, goals and statistics are stored and synced in real time.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Gamification rewards users with EXP and avatar updates to encourage progress.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all for your time!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	-RepQuest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RepQuest!! (Agenda)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discussing the design architecture of RepQuest.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in other words, how the application will be designed.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be </a:t>
            </a:r>
            <a:r>
              <a:rPr lang="en"/>
              <a:t>discussing how the application will function.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discussing and presenting subject matters about the,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Entity-Relationalship Diagram (ERD)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 (or StoryBoard)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9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Description (refresher)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begin, RepQuest will be an applicatio</a:t>
            </a:r>
            <a:r>
              <a:rPr lang="en"/>
              <a:t>n</a:t>
            </a:r>
            <a:r>
              <a:rPr lang="en"/>
              <a:t> that runs on Android that allows the user to create workout templates, upload workouts, and monitor their progress, history, statistics, and goals</a:t>
            </a:r>
            <a:r>
              <a:rPr lang="en"/>
              <a:t>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this, we plan to implement a gamification layer to the appli</a:t>
            </a:r>
            <a:r>
              <a:rPr lang="en"/>
              <a:t>c</a:t>
            </a:r>
            <a:r>
              <a:rPr lang="en"/>
              <a:t>ation that includes a small avatar to represent the user. The goal of this is to help enhance the user’s overall experience of the application!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</a:t>
            </a:r>
            <a:r>
              <a:rPr lang="en"/>
              <a:t> Layer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gamification layer will enhance the user’s experience, and appeal to different groups of individuals.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Where the user, achieves goals, will earn </a:t>
            </a:r>
            <a:r>
              <a:rPr lang="en"/>
              <a:t>experience </a:t>
            </a:r>
            <a:r>
              <a:rPr lang="en"/>
              <a:t>points(EXP) and have an avatar that represents the users!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ame joystick icon vector. Isolated contour symbol illustration (Provided by Getty Images)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225" y="2397225"/>
            <a:ext cx="2271201" cy="22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block diagram describes the three main component of the application.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Firebase Server &amp; Database,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local/network connection layer,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Interface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Server &amp; Database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 database that retrieves and stores data.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 server that handles the requests to retrieve and store data from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Syncing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can be synced over WiFi or a service provider internet (cell phone service)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then uploaded and downloaded periodically.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 diagram shows the main components and how they </a:t>
            </a:r>
            <a:r>
              <a:rPr lang="en"/>
              <a:t>function</a:t>
            </a:r>
            <a:r>
              <a:rPr lang="en"/>
              <a:t> together within the application.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Begins with the starting of the application and pulling/uploading saved data from Firebase Server &amp;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Interface is then next seen where the user can either begin a workout, edit/create templates, v</a:t>
            </a:r>
            <a:r>
              <a:rPr lang="en"/>
              <a:t>iew history, statistics, and or goals.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gamification of the application will reward the user experience points (EXP) and updates their history, statistics, and goals.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 (2)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go further into detail, if the user begins a workout, the user goes through the user interface to begin.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the workout is completed,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are any goals hit or experience points earned those are logged within the History/Statistics/Goal location of the user Interface.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is then uploaded to the database for storage, and can be retrieved later for viewing (history tab).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the user can save the workout and create their own template!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don’t like that workout later, it can be removed and or changed through the user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(Entity-Relationship Diagram)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Entity-Relationship Diagram illustrates the interaction between the three main components of the application.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individual user can have one or more exercises and one or more workouts.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Their primary key is the user id (int)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individual exercise is included in one or more workouts, but belongs to only one user.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primary key is the exercise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foreign key is the user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other </a:t>
            </a:r>
            <a:r>
              <a:rPr lang="en"/>
              <a:t>attributes</a:t>
            </a:r>
            <a:r>
              <a:rPr lang="en"/>
              <a:t> are exercise name (up to 20 chars), unit of completion, number of sets (int), and rest period length (int)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individual workout contains one or more exercises, but belongs to only one user.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primary key is the workout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foreign keys are the user id and exercise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other attributes are workout notes (up to 200 chars) and bodyweight (int)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(Navbar)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Navbar to </a:t>
            </a:r>
            <a:r>
              <a:rPr lang="en"/>
              <a:t>switch</a:t>
            </a:r>
            <a:r>
              <a:rPr lang="en"/>
              <a:t> between the “main” pages.</a:t>
            </a:r>
            <a:endParaRPr/>
          </a:p>
        </p:txBody>
      </p:sp>
      <p:pic>
        <p:nvPicPr>
          <p:cNvPr id="110" name="Google Shape;110;p21" title="Main NavBar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900" y="1152475"/>
            <a:ext cx="458198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