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61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Gamegogy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Given course and student files </a:t>
            </a:r>
          </a:p>
          <a:p>
            <a:pPr lvl="1"/>
            <a:r>
              <a:rPr lang="en-US" dirty="0"/>
              <a:t>Display top students as user </a:t>
            </a:r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Displays bar graph with clickable bars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56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Feature 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Allow Student and Course info to be retrieved through command line</a:t>
            </a:r>
          </a:p>
          <a:p>
            <a:r>
              <a:rPr lang="en-US" dirty="0"/>
              <a:t>Feature 2</a:t>
            </a:r>
          </a:p>
          <a:p>
            <a:pPr lvl="1"/>
            <a:r>
              <a:rPr lang="en-US" dirty="0"/>
              <a:t>Allow ID lists to be retrieved through command line</a:t>
            </a:r>
          </a:p>
          <a:p>
            <a:r>
              <a:rPr lang="en-US" dirty="0"/>
              <a:t>Feature 3</a:t>
            </a:r>
          </a:p>
          <a:p>
            <a:pPr lvl="1"/>
            <a:r>
              <a:rPr lang="en-US" dirty="0"/>
              <a:t>Graphical Interface for program</a:t>
            </a:r>
          </a:p>
          <a:p>
            <a:pPr lvl="1"/>
            <a:r>
              <a:rPr lang="en-US" dirty="0"/>
              <a:t>Allows user to look up top performing </a:t>
            </a:r>
            <a:r>
              <a:rPr lang="en-US" dirty="0" smtClean="0"/>
              <a:t>students</a:t>
            </a:r>
          </a:p>
          <a:p>
            <a:r>
              <a:rPr lang="en-US" dirty="0"/>
              <a:t>Feature 4</a:t>
            </a:r>
          </a:p>
          <a:p>
            <a:pPr lvl="1"/>
            <a:r>
              <a:rPr lang="en-US" dirty="0"/>
              <a:t>Displays a bar graph of student grades</a:t>
            </a:r>
          </a:p>
          <a:p>
            <a:pPr lvl="1"/>
            <a:r>
              <a:rPr lang="en-US" dirty="0"/>
              <a:t>Allows user to click on bar for student info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19 UNIT TESTS TOTAL        </a:t>
            </a:r>
            <a:r>
              <a:rPr lang="en-US" dirty="0" smtClean="0"/>
              <a:t>81% </a:t>
            </a:r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6821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Teamwork oriented</a:t>
            </a:r>
          </a:p>
          <a:p>
            <a:r>
              <a:rPr lang="en-US" dirty="0"/>
              <a:t>Regular helpful introspection</a:t>
            </a:r>
          </a:p>
          <a:p>
            <a:r>
              <a:rPr lang="en-US" dirty="0"/>
              <a:t>Planning sets clearly defined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Divide and conquer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</TotalTime>
  <Words>101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Gamegogy </vt:lpstr>
      <vt:lpstr>Introduction</vt:lpstr>
      <vt:lpstr>Features Completed</vt:lpstr>
      <vt:lpstr>PowerPoint Presentation</vt:lpstr>
      <vt:lpstr>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Crappy project</dc:title>
  <dc:creator>Fowler Cunningham</dc:creator>
  <cp:lastModifiedBy>Austin Anderson</cp:lastModifiedBy>
  <cp:revision>11</cp:revision>
  <dcterms:created xsi:type="dcterms:W3CDTF">2016-12-01T22:24:55Z</dcterms:created>
  <dcterms:modified xsi:type="dcterms:W3CDTF">2016-12-02T17:10:04Z</dcterms:modified>
</cp:coreProperties>
</file>