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Our Crappy project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sucks balls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3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 </a:t>
            </a:r>
          </a:p>
          <a:p>
            <a:pPr lvl="1"/>
            <a:r>
              <a:rPr lang="en-US" dirty="0" smtClean="0"/>
              <a:t>Courses and students </a:t>
            </a:r>
          </a:p>
          <a:p>
            <a:pPr lvl="1"/>
            <a:r>
              <a:rPr lang="en-US" dirty="0" smtClean="0"/>
              <a:t>Look up highest performing students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261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95692"/>
          </a:xfrm>
        </p:spPr>
        <p:txBody>
          <a:bodyPr>
            <a:normAutofit/>
          </a:bodyPr>
          <a:lstStyle/>
          <a:p>
            <a:r>
              <a:rPr lang="en-US" dirty="0" smtClean="0"/>
              <a:t>Feature 1</a:t>
            </a:r>
          </a:p>
          <a:p>
            <a:pPr lvl="1"/>
            <a:r>
              <a:rPr lang="en-US" dirty="0" smtClean="0"/>
              <a:t>Allow Student and Course info to be retrieved through command line</a:t>
            </a:r>
          </a:p>
          <a:p>
            <a:r>
              <a:rPr lang="en-US" dirty="0" smtClean="0"/>
              <a:t>Feature 2</a:t>
            </a:r>
          </a:p>
          <a:p>
            <a:pPr lvl="1"/>
            <a:r>
              <a:rPr lang="en-US" dirty="0" smtClean="0"/>
              <a:t>Allow ID lists to be retrieved through command line</a:t>
            </a:r>
          </a:p>
          <a:p>
            <a:r>
              <a:rPr lang="en-US" dirty="0" smtClean="0"/>
              <a:t>Feature 3</a:t>
            </a:r>
          </a:p>
          <a:p>
            <a:pPr lvl="1"/>
            <a:r>
              <a:rPr lang="en-US" dirty="0" smtClean="0"/>
              <a:t>Graphical Interface for program</a:t>
            </a:r>
          </a:p>
          <a:p>
            <a:pPr lvl="1"/>
            <a:r>
              <a:rPr lang="en-US" dirty="0" smtClean="0"/>
              <a:t>Allows user to look up top performing students</a:t>
            </a:r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 smtClean="0"/>
              <a:t>19 UNIT TESTS TOTAL        82% CODE 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3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95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</TotalTime>
  <Words>66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Our Crappy project </vt:lpstr>
      <vt:lpstr>Introduction</vt:lpstr>
      <vt:lpstr>Features Completed</vt:lpstr>
      <vt:lpstr>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Crappy project</dc:title>
  <dc:creator>Fowler Cunningham</dc:creator>
  <cp:lastModifiedBy>Fowler Cunningham</cp:lastModifiedBy>
  <cp:revision>6</cp:revision>
  <dcterms:created xsi:type="dcterms:W3CDTF">2016-12-01T22:24:55Z</dcterms:created>
  <dcterms:modified xsi:type="dcterms:W3CDTF">2016-12-01T23:17:47Z</dcterms:modified>
</cp:coreProperties>
</file>